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1242" r:id="rId3"/>
    <p:sldId id="1259" r:id="rId4"/>
    <p:sldId id="423" r:id="rId5"/>
    <p:sldId id="1247" r:id="rId6"/>
    <p:sldId id="1261" r:id="rId7"/>
    <p:sldId id="424" r:id="rId8"/>
    <p:sldId id="1257" r:id="rId9"/>
    <p:sldId id="125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8B"/>
    <a:srgbClr val="00A296"/>
    <a:srgbClr val="FD6C35"/>
    <a:srgbClr val="009FE3"/>
    <a:srgbClr val="E2211C"/>
    <a:srgbClr val="E34002"/>
    <a:srgbClr val="B8DEFA"/>
    <a:srgbClr val="545155"/>
    <a:srgbClr val="36B4E5"/>
    <a:srgbClr val="253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379" autoAdjust="0"/>
    <p:restoredTop sz="94796" autoAdjust="0"/>
  </p:normalViewPr>
  <p:slideViewPr>
    <p:cSldViewPr snapToGrid="0">
      <p:cViewPr varScale="1">
        <p:scale>
          <a:sx n="56" d="100"/>
          <a:sy n="56" d="100"/>
        </p:scale>
        <p:origin x="60" y="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hyperlink" Target="https://www.ecitb.org.uk/wp-content/uploads/2023/02/PAM028-Technical-Test-Catalogue-Nov-22.pdf" TargetMode="External"/><Relationship Id="rId1" Type="http://schemas.openxmlformats.org/officeDocument/2006/relationships/hyperlink" Target="https://www.ecitb.org.uk/engineering-technical-tests/" TargetMode="Externa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s://www.ecitb.org.uk/wp-content/uploads/2023/02/PAM028-Technical-Test-Catalogue-Nov-22.pdf" TargetMode="External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6.sv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svg"/><Relationship Id="rId9" Type="http://schemas.openxmlformats.org/officeDocument/2006/relationships/hyperlink" Target="https://www.ecitb.org.uk/engineering-technical-test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0EE8B-62F9-4E4E-9A77-D885279D0B64}" type="doc">
      <dgm:prSet loTypeId="urn:microsoft.com/office/officeart/2005/8/layout/hProcess9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9D83A80A-361A-4238-B725-C5F8043E3377}">
      <dgm:prSet phldrT="[Text]" custT="1"/>
      <dgm:spPr/>
      <dgm:t>
        <a:bodyPr/>
        <a:lstStyle/>
        <a:p>
          <a:r>
            <a:rPr lang="en-GB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Initial chat (this one)</a:t>
          </a:r>
          <a:endParaRPr lang="en-GB" sz="2000" b="1" dirty="0"/>
        </a:p>
      </dgm:t>
    </dgm:pt>
    <dgm:pt modelId="{29C40439-8288-41D7-86AB-8D4569554086}" type="parTrans" cxnId="{00543CE3-2958-44FE-A4A1-E18D1FD10696}">
      <dgm:prSet/>
      <dgm:spPr/>
      <dgm:t>
        <a:bodyPr/>
        <a:lstStyle/>
        <a:p>
          <a:endParaRPr lang="en-GB"/>
        </a:p>
      </dgm:t>
    </dgm:pt>
    <dgm:pt modelId="{B988C5FB-D65E-47CD-A740-856087E92997}" type="sibTrans" cxnId="{00543CE3-2958-44FE-A4A1-E18D1FD10696}">
      <dgm:prSet/>
      <dgm:spPr/>
      <dgm:t>
        <a:bodyPr/>
        <a:lstStyle/>
        <a:p>
          <a:endParaRPr lang="en-GB"/>
        </a:p>
      </dgm:t>
    </dgm:pt>
    <dgm:pt modelId="{F3902E35-B8F2-47F1-BC78-B1740AD3A347}">
      <dgm:prSet custT="1"/>
      <dgm:spPr/>
      <dgm:t>
        <a:bodyPr/>
        <a:lstStyle/>
        <a:p>
          <a:r>
            <a:rPr lang="en-GB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Business case </a:t>
          </a:r>
          <a:endParaRPr lang="en-GB" sz="2000" b="1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7789D7BD-E8CB-4441-B875-1B7CD5F4457A}" type="parTrans" cxnId="{CAC83736-D3F5-48F0-AE20-04A67A225EE8}">
      <dgm:prSet/>
      <dgm:spPr/>
      <dgm:t>
        <a:bodyPr/>
        <a:lstStyle/>
        <a:p>
          <a:endParaRPr lang="en-GB"/>
        </a:p>
      </dgm:t>
    </dgm:pt>
    <dgm:pt modelId="{C2124C50-9A91-45DC-A8BA-A86E84388734}" type="sibTrans" cxnId="{CAC83736-D3F5-48F0-AE20-04A67A225EE8}">
      <dgm:prSet/>
      <dgm:spPr/>
      <dgm:t>
        <a:bodyPr/>
        <a:lstStyle/>
        <a:p>
          <a:endParaRPr lang="en-GB"/>
        </a:p>
      </dgm:t>
    </dgm:pt>
    <dgm:pt modelId="{648D659B-27FF-48DF-85EC-934AC46873AC}">
      <dgm:prSet custT="1"/>
      <dgm:spPr/>
      <dgm:t>
        <a:bodyPr/>
        <a:lstStyle/>
        <a:p>
          <a:r>
            <a:rPr lang="en-GB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Financial and legal checks</a:t>
          </a:r>
          <a:endParaRPr lang="en-GB" sz="2000" b="1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56CDB00F-CC6E-4269-8D34-049E39AF4857}" type="parTrans" cxnId="{6CC8B703-4E6C-45EE-B9D8-1BFC4D445C72}">
      <dgm:prSet/>
      <dgm:spPr/>
      <dgm:t>
        <a:bodyPr/>
        <a:lstStyle/>
        <a:p>
          <a:endParaRPr lang="en-GB"/>
        </a:p>
      </dgm:t>
    </dgm:pt>
    <dgm:pt modelId="{C044756F-B00A-491A-821E-681AFA5697C4}" type="sibTrans" cxnId="{6CC8B703-4E6C-45EE-B9D8-1BFC4D445C72}">
      <dgm:prSet/>
      <dgm:spPr/>
      <dgm:t>
        <a:bodyPr/>
        <a:lstStyle/>
        <a:p>
          <a:endParaRPr lang="en-GB"/>
        </a:p>
      </dgm:t>
    </dgm:pt>
    <dgm:pt modelId="{4C7974FC-B081-4C51-9EFF-9EF5262B29CB}">
      <dgm:prSet custT="1"/>
      <dgm:spPr>
        <a:solidFill>
          <a:srgbClr val="0A548B"/>
        </a:solidFill>
      </dgm:spPr>
      <dgm:t>
        <a:bodyPr/>
        <a:lstStyle/>
        <a:p>
          <a:r>
            <a:rPr lang="en-GB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Policies &amp; procedure checks</a:t>
          </a:r>
          <a:endParaRPr lang="en-GB" sz="2000" b="1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4042BA89-DB67-43C4-AA3E-A08F2C751488}" type="parTrans" cxnId="{205AF041-8269-4E9A-ADA9-402C4E115C31}">
      <dgm:prSet/>
      <dgm:spPr/>
      <dgm:t>
        <a:bodyPr/>
        <a:lstStyle/>
        <a:p>
          <a:endParaRPr lang="en-GB"/>
        </a:p>
      </dgm:t>
    </dgm:pt>
    <dgm:pt modelId="{5A06AE25-F846-4A88-A526-2C7CB5DF4887}" type="sibTrans" cxnId="{205AF041-8269-4E9A-ADA9-402C4E115C31}">
      <dgm:prSet/>
      <dgm:spPr/>
      <dgm:t>
        <a:bodyPr/>
        <a:lstStyle/>
        <a:p>
          <a:endParaRPr lang="en-GB"/>
        </a:p>
      </dgm:t>
    </dgm:pt>
    <dgm:pt modelId="{53046922-0721-40E7-A745-F2241B596EDE}">
      <dgm:prSet custT="1"/>
      <dgm:spPr>
        <a:solidFill>
          <a:srgbClr val="00A296"/>
        </a:solidFill>
      </dgm:spPr>
      <dgm:t>
        <a:bodyPr/>
        <a:lstStyle/>
        <a:p>
          <a:r>
            <a:rPr lang="en-GB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Trainer, premises, practical rig checks</a:t>
          </a:r>
        </a:p>
      </dgm:t>
    </dgm:pt>
    <dgm:pt modelId="{EFAD18A2-122E-43CB-98EE-FEF917127C1D}" type="parTrans" cxnId="{E1DA9555-8D03-4700-96ED-DA304178F37D}">
      <dgm:prSet/>
      <dgm:spPr/>
      <dgm:t>
        <a:bodyPr/>
        <a:lstStyle/>
        <a:p>
          <a:endParaRPr lang="en-GB"/>
        </a:p>
      </dgm:t>
    </dgm:pt>
    <dgm:pt modelId="{7FB181F1-A88F-4653-8F23-5B0F9798C16A}" type="sibTrans" cxnId="{E1DA9555-8D03-4700-96ED-DA304178F37D}">
      <dgm:prSet/>
      <dgm:spPr/>
      <dgm:t>
        <a:bodyPr/>
        <a:lstStyle/>
        <a:p>
          <a:endParaRPr lang="en-GB"/>
        </a:p>
      </dgm:t>
    </dgm:pt>
    <dgm:pt modelId="{2CCAD1E9-22AE-4B8C-A4AC-A310B00ACB16}">
      <dgm:prSet custT="1"/>
      <dgm:spPr/>
      <dgm:t>
        <a:bodyPr/>
        <a:lstStyle/>
        <a:p>
          <a:r>
            <a:rPr lang="en-GB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Licence issued &amp; signed</a:t>
          </a:r>
          <a:endParaRPr lang="en-GB" sz="2000" b="1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047FDFAE-DF3B-4E4C-ADB8-BC890D13589A}" type="parTrans" cxnId="{83BFE8C6-232E-40FC-8C59-684907D2B9AA}">
      <dgm:prSet/>
      <dgm:spPr/>
      <dgm:t>
        <a:bodyPr/>
        <a:lstStyle/>
        <a:p>
          <a:endParaRPr lang="en-GB"/>
        </a:p>
      </dgm:t>
    </dgm:pt>
    <dgm:pt modelId="{1EAC2431-7C2A-4335-B84C-59CC4E580EE6}" type="sibTrans" cxnId="{83BFE8C6-232E-40FC-8C59-684907D2B9AA}">
      <dgm:prSet/>
      <dgm:spPr/>
      <dgm:t>
        <a:bodyPr/>
        <a:lstStyle/>
        <a:p>
          <a:endParaRPr lang="en-GB"/>
        </a:p>
      </dgm:t>
    </dgm:pt>
    <dgm:pt modelId="{86D6D985-B229-4119-8292-5C16B4ED7C9D}">
      <dgm:prSet custT="1"/>
      <dgm:spPr/>
      <dgm:t>
        <a:bodyPr/>
        <a:lstStyle/>
        <a:p>
          <a:r>
            <a:rPr lang="en-GB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Supportive visit (inc. training on MSP) to ensure readiness for  first delivery</a:t>
          </a:r>
          <a:endParaRPr lang="en-GB" sz="1800" b="1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8D4FA042-EE86-479F-9DD3-6422B4F5A186}" type="parTrans" cxnId="{6C5CC5F5-3F6A-4D39-884C-693F88407436}">
      <dgm:prSet/>
      <dgm:spPr/>
      <dgm:t>
        <a:bodyPr/>
        <a:lstStyle/>
        <a:p>
          <a:endParaRPr lang="en-GB"/>
        </a:p>
      </dgm:t>
    </dgm:pt>
    <dgm:pt modelId="{70259E0D-0DC4-413B-A863-7B0F5B5B2DA6}" type="sibTrans" cxnId="{6C5CC5F5-3F6A-4D39-884C-693F88407436}">
      <dgm:prSet/>
      <dgm:spPr/>
      <dgm:t>
        <a:bodyPr/>
        <a:lstStyle/>
        <a:p>
          <a:endParaRPr lang="en-GB"/>
        </a:p>
      </dgm:t>
    </dgm:pt>
    <dgm:pt modelId="{38A58BFD-C8D2-40FC-8AF4-CB78A9F4F96A}" type="pres">
      <dgm:prSet presAssocID="{4D00EE8B-62F9-4E4E-9A77-D885279D0B64}" presName="CompostProcess" presStyleCnt="0">
        <dgm:presLayoutVars>
          <dgm:dir/>
          <dgm:resizeHandles val="exact"/>
        </dgm:presLayoutVars>
      </dgm:prSet>
      <dgm:spPr/>
    </dgm:pt>
    <dgm:pt modelId="{2FBAC8A8-94B7-4640-BF1A-2D2FE66B2DAB}" type="pres">
      <dgm:prSet presAssocID="{4D00EE8B-62F9-4E4E-9A77-D885279D0B64}" presName="arrow" presStyleLbl="bgShp" presStyleIdx="0" presStyleCnt="1"/>
      <dgm:spPr/>
    </dgm:pt>
    <dgm:pt modelId="{54E99E92-3D96-45DA-A5FE-181C80B463A8}" type="pres">
      <dgm:prSet presAssocID="{4D00EE8B-62F9-4E4E-9A77-D885279D0B64}" presName="linearProcess" presStyleCnt="0"/>
      <dgm:spPr/>
    </dgm:pt>
    <dgm:pt modelId="{7497F6D3-A958-4327-B948-7A6425F1A37C}" type="pres">
      <dgm:prSet presAssocID="{9D83A80A-361A-4238-B725-C5F8043E3377}" presName="textNode" presStyleLbl="node1" presStyleIdx="0" presStyleCnt="7">
        <dgm:presLayoutVars>
          <dgm:bulletEnabled val="1"/>
        </dgm:presLayoutVars>
      </dgm:prSet>
      <dgm:spPr/>
    </dgm:pt>
    <dgm:pt modelId="{EEFE8B1A-9AF6-438E-9713-922E140BE785}" type="pres">
      <dgm:prSet presAssocID="{B988C5FB-D65E-47CD-A740-856087E92997}" presName="sibTrans" presStyleCnt="0"/>
      <dgm:spPr/>
    </dgm:pt>
    <dgm:pt modelId="{68283E0A-AF7B-4705-B422-F6F1755A54CF}" type="pres">
      <dgm:prSet presAssocID="{F3902E35-B8F2-47F1-BC78-B1740AD3A347}" presName="textNode" presStyleLbl="node1" presStyleIdx="1" presStyleCnt="7">
        <dgm:presLayoutVars>
          <dgm:bulletEnabled val="1"/>
        </dgm:presLayoutVars>
      </dgm:prSet>
      <dgm:spPr/>
    </dgm:pt>
    <dgm:pt modelId="{16AFE5E8-7996-4B4D-BCAF-93A8BEC79906}" type="pres">
      <dgm:prSet presAssocID="{C2124C50-9A91-45DC-A8BA-A86E84388734}" presName="sibTrans" presStyleCnt="0"/>
      <dgm:spPr/>
    </dgm:pt>
    <dgm:pt modelId="{E5A0B58E-2D5D-4F08-8A55-25508D948867}" type="pres">
      <dgm:prSet presAssocID="{648D659B-27FF-48DF-85EC-934AC46873AC}" presName="textNode" presStyleLbl="node1" presStyleIdx="2" presStyleCnt="7">
        <dgm:presLayoutVars>
          <dgm:bulletEnabled val="1"/>
        </dgm:presLayoutVars>
      </dgm:prSet>
      <dgm:spPr/>
    </dgm:pt>
    <dgm:pt modelId="{FE770EB3-CA60-4557-AE03-FFE98AAEE9DE}" type="pres">
      <dgm:prSet presAssocID="{C044756F-B00A-491A-821E-681AFA5697C4}" presName="sibTrans" presStyleCnt="0"/>
      <dgm:spPr/>
    </dgm:pt>
    <dgm:pt modelId="{A033C0DB-4006-40C1-BBA7-DB7493AC4BED}" type="pres">
      <dgm:prSet presAssocID="{4C7974FC-B081-4C51-9EFF-9EF5262B29CB}" presName="textNode" presStyleLbl="node1" presStyleIdx="3" presStyleCnt="7">
        <dgm:presLayoutVars>
          <dgm:bulletEnabled val="1"/>
        </dgm:presLayoutVars>
      </dgm:prSet>
      <dgm:spPr/>
    </dgm:pt>
    <dgm:pt modelId="{989DAF8A-4696-423C-972E-8BADB64B2942}" type="pres">
      <dgm:prSet presAssocID="{5A06AE25-F846-4A88-A526-2C7CB5DF4887}" presName="sibTrans" presStyleCnt="0"/>
      <dgm:spPr/>
    </dgm:pt>
    <dgm:pt modelId="{118AA002-8E3A-4078-A4B0-1351C948D4E9}" type="pres">
      <dgm:prSet presAssocID="{53046922-0721-40E7-A745-F2241B596EDE}" presName="textNode" presStyleLbl="node1" presStyleIdx="4" presStyleCnt="7">
        <dgm:presLayoutVars>
          <dgm:bulletEnabled val="1"/>
        </dgm:presLayoutVars>
      </dgm:prSet>
      <dgm:spPr/>
    </dgm:pt>
    <dgm:pt modelId="{692DB6FA-28CC-46A7-890A-9CB58DD9AA34}" type="pres">
      <dgm:prSet presAssocID="{7FB181F1-A88F-4653-8F23-5B0F9798C16A}" presName="sibTrans" presStyleCnt="0"/>
      <dgm:spPr/>
    </dgm:pt>
    <dgm:pt modelId="{C14EE0C5-2FC0-44C8-83D6-1CC78CE6E0A8}" type="pres">
      <dgm:prSet presAssocID="{2CCAD1E9-22AE-4B8C-A4AC-A310B00ACB16}" presName="textNode" presStyleLbl="node1" presStyleIdx="5" presStyleCnt="7">
        <dgm:presLayoutVars>
          <dgm:bulletEnabled val="1"/>
        </dgm:presLayoutVars>
      </dgm:prSet>
      <dgm:spPr/>
    </dgm:pt>
    <dgm:pt modelId="{0C50DE1E-51BC-40E3-A023-1855274B55D2}" type="pres">
      <dgm:prSet presAssocID="{1EAC2431-7C2A-4335-B84C-59CC4E580EE6}" presName="sibTrans" presStyleCnt="0"/>
      <dgm:spPr/>
    </dgm:pt>
    <dgm:pt modelId="{D28396B1-F7CF-403A-8D8A-672115FEFC93}" type="pres">
      <dgm:prSet presAssocID="{86D6D985-B229-4119-8292-5C16B4ED7C9D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6CC8B703-4E6C-45EE-B9D8-1BFC4D445C72}" srcId="{4D00EE8B-62F9-4E4E-9A77-D885279D0B64}" destId="{648D659B-27FF-48DF-85EC-934AC46873AC}" srcOrd="2" destOrd="0" parTransId="{56CDB00F-CC6E-4269-8D34-049E39AF4857}" sibTransId="{C044756F-B00A-491A-821E-681AFA5697C4}"/>
    <dgm:cxn modelId="{A70B1B05-1F84-4E6D-8356-1667CAB8049A}" type="presOf" srcId="{4D00EE8B-62F9-4E4E-9A77-D885279D0B64}" destId="{38A58BFD-C8D2-40FC-8AF4-CB78A9F4F96A}" srcOrd="0" destOrd="0" presId="urn:microsoft.com/office/officeart/2005/8/layout/hProcess9"/>
    <dgm:cxn modelId="{B700660B-457F-4DFE-BAD3-3D79FBA19F97}" type="presOf" srcId="{648D659B-27FF-48DF-85EC-934AC46873AC}" destId="{E5A0B58E-2D5D-4F08-8A55-25508D948867}" srcOrd="0" destOrd="0" presId="urn:microsoft.com/office/officeart/2005/8/layout/hProcess9"/>
    <dgm:cxn modelId="{B86AEA10-C27E-4C98-87F5-67754E757F83}" type="presOf" srcId="{86D6D985-B229-4119-8292-5C16B4ED7C9D}" destId="{D28396B1-F7CF-403A-8D8A-672115FEFC93}" srcOrd="0" destOrd="0" presId="urn:microsoft.com/office/officeart/2005/8/layout/hProcess9"/>
    <dgm:cxn modelId="{01DDA422-3211-4CA3-BDA3-A2EC2020F77C}" type="presOf" srcId="{53046922-0721-40E7-A745-F2241B596EDE}" destId="{118AA002-8E3A-4078-A4B0-1351C948D4E9}" srcOrd="0" destOrd="0" presId="urn:microsoft.com/office/officeart/2005/8/layout/hProcess9"/>
    <dgm:cxn modelId="{CAC83736-D3F5-48F0-AE20-04A67A225EE8}" srcId="{4D00EE8B-62F9-4E4E-9A77-D885279D0B64}" destId="{F3902E35-B8F2-47F1-BC78-B1740AD3A347}" srcOrd="1" destOrd="0" parTransId="{7789D7BD-E8CB-4441-B875-1B7CD5F4457A}" sibTransId="{C2124C50-9A91-45DC-A8BA-A86E84388734}"/>
    <dgm:cxn modelId="{205AF041-8269-4E9A-ADA9-402C4E115C31}" srcId="{4D00EE8B-62F9-4E4E-9A77-D885279D0B64}" destId="{4C7974FC-B081-4C51-9EFF-9EF5262B29CB}" srcOrd="3" destOrd="0" parTransId="{4042BA89-DB67-43C4-AA3E-A08F2C751488}" sibTransId="{5A06AE25-F846-4A88-A526-2C7CB5DF4887}"/>
    <dgm:cxn modelId="{E1DA9555-8D03-4700-96ED-DA304178F37D}" srcId="{4D00EE8B-62F9-4E4E-9A77-D885279D0B64}" destId="{53046922-0721-40E7-A745-F2241B596EDE}" srcOrd="4" destOrd="0" parTransId="{EFAD18A2-122E-43CB-98EE-FEF917127C1D}" sibTransId="{7FB181F1-A88F-4653-8F23-5B0F9798C16A}"/>
    <dgm:cxn modelId="{20509958-4A50-478E-A70A-045F1504265F}" type="presOf" srcId="{9D83A80A-361A-4238-B725-C5F8043E3377}" destId="{7497F6D3-A958-4327-B948-7A6425F1A37C}" srcOrd="0" destOrd="0" presId="urn:microsoft.com/office/officeart/2005/8/layout/hProcess9"/>
    <dgm:cxn modelId="{6A005BAC-5D40-4EA5-82F5-CB948A9A20D7}" type="presOf" srcId="{2CCAD1E9-22AE-4B8C-A4AC-A310B00ACB16}" destId="{C14EE0C5-2FC0-44C8-83D6-1CC78CE6E0A8}" srcOrd="0" destOrd="0" presId="urn:microsoft.com/office/officeart/2005/8/layout/hProcess9"/>
    <dgm:cxn modelId="{8E3BCCB3-1414-4FB7-97D1-C8008C1A061E}" type="presOf" srcId="{4C7974FC-B081-4C51-9EFF-9EF5262B29CB}" destId="{A033C0DB-4006-40C1-BBA7-DB7493AC4BED}" srcOrd="0" destOrd="0" presId="urn:microsoft.com/office/officeart/2005/8/layout/hProcess9"/>
    <dgm:cxn modelId="{DAEC14B9-754E-4862-B18D-2EB7B14C3A5F}" type="presOf" srcId="{F3902E35-B8F2-47F1-BC78-B1740AD3A347}" destId="{68283E0A-AF7B-4705-B422-F6F1755A54CF}" srcOrd="0" destOrd="0" presId="urn:microsoft.com/office/officeart/2005/8/layout/hProcess9"/>
    <dgm:cxn modelId="{83BFE8C6-232E-40FC-8C59-684907D2B9AA}" srcId="{4D00EE8B-62F9-4E4E-9A77-D885279D0B64}" destId="{2CCAD1E9-22AE-4B8C-A4AC-A310B00ACB16}" srcOrd="5" destOrd="0" parTransId="{047FDFAE-DF3B-4E4C-ADB8-BC890D13589A}" sibTransId="{1EAC2431-7C2A-4335-B84C-59CC4E580EE6}"/>
    <dgm:cxn modelId="{00543CE3-2958-44FE-A4A1-E18D1FD10696}" srcId="{4D00EE8B-62F9-4E4E-9A77-D885279D0B64}" destId="{9D83A80A-361A-4238-B725-C5F8043E3377}" srcOrd="0" destOrd="0" parTransId="{29C40439-8288-41D7-86AB-8D4569554086}" sibTransId="{B988C5FB-D65E-47CD-A740-856087E92997}"/>
    <dgm:cxn modelId="{6C5CC5F5-3F6A-4D39-884C-693F88407436}" srcId="{4D00EE8B-62F9-4E4E-9A77-D885279D0B64}" destId="{86D6D985-B229-4119-8292-5C16B4ED7C9D}" srcOrd="6" destOrd="0" parTransId="{8D4FA042-EE86-479F-9DD3-6422B4F5A186}" sibTransId="{70259E0D-0DC4-413B-A863-7B0F5B5B2DA6}"/>
    <dgm:cxn modelId="{BFBA38F3-053E-46A9-9BD7-812E0FC28442}" type="presParOf" srcId="{38A58BFD-C8D2-40FC-8AF4-CB78A9F4F96A}" destId="{2FBAC8A8-94B7-4640-BF1A-2D2FE66B2DAB}" srcOrd="0" destOrd="0" presId="urn:microsoft.com/office/officeart/2005/8/layout/hProcess9"/>
    <dgm:cxn modelId="{6BA59EBB-2165-4275-992C-FE9A93144BBE}" type="presParOf" srcId="{38A58BFD-C8D2-40FC-8AF4-CB78A9F4F96A}" destId="{54E99E92-3D96-45DA-A5FE-181C80B463A8}" srcOrd="1" destOrd="0" presId="urn:microsoft.com/office/officeart/2005/8/layout/hProcess9"/>
    <dgm:cxn modelId="{7C92E945-E448-4043-86CE-AADF4A0EFD7C}" type="presParOf" srcId="{54E99E92-3D96-45DA-A5FE-181C80B463A8}" destId="{7497F6D3-A958-4327-B948-7A6425F1A37C}" srcOrd="0" destOrd="0" presId="urn:microsoft.com/office/officeart/2005/8/layout/hProcess9"/>
    <dgm:cxn modelId="{8BEE5EBB-A8B5-46C9-AA78-452DD4C0282E}" type="presParOf" srcId="{54E99E92-3D96-45DA-A5FE-181C80B463A8}" destId="{EEFE8B1A-9AF6-438E-9713-922E140BE785}" srcOrd="1" destOrd="0" presId="urn:microsoft.com/office/officeart/2005/8/layout/hProcess9"/>
    <dgm:cxn modelId="{62D4F024-2C1A-48AB-841D-111D4848D891}" type="presParOf" srcId="{54E99E92-3D96-45DA-A5FE-181C80B463A8}" destId="{68283E0A-AF7B-4705-B422-F6F1755A54CF}" srcOrd="2" destOrd="0" presId="urn:microsoft.com/office/officeart/2005/8/layout/hProcess9"/>
    <dgm:cxn modelId="{6E1A356A-EAC8-4CA2-9830-29F78B494682}" type="presParOf" srcId="{54E99E92-3D96-45DA-A5FE-181C80B463A8}" destId="{16AFE5E8-7996-4B4D-BCAF-93A8BEC79906}" srcOrd="3" destOrd="0" presId="urn:microsoft.com/office/officeart/2005/8/layout/hProcess9"/>
    <dgm:cxn modelId="{F7E73FB8-6A05-4EF8-BD45-3995AD4E2CD1}" type="presParOf" srcId="{54E99E92-3D96-45DA-A5FE-181C80B463A8}" destId="{E5A0B58E-2D5D-4F08-8A55-25508D948867}" srcOrd="4" destOrd="0" presId="urn:microsoft.com/office/officeart/2005/8/layout/hProcess9"/>
    <dgm:cxn modelId="{5B8199D5-9641-4AE0-AF86-79E94779BC7F}" type="presParOf" srcId="{54E99E92-3D96-45DA-A5FE-181C80B463A8}" destId="{FE770EB3-CA60-4557-AE03-FFE98AAEE9DE}" srcOrd="5" destOrd="0" presId="urn:microsoft.com/office/officeart/2005/8/layout/hProcess9"/>
    <dgm:cxn modelId="{B86CBFD6-6A7E-4803-9AAF-AA694731B7E2}" type="presParOf" srcId="{54E99E92-3D96-45DA-A5FE-181C80B463A8}" destId="{A033C0DB-4006-40C1-BBA7-DB7493AC4BED}" srcOrd="6" destOrd="0" presId="urn:microsoft.com/office/officeart/2005/8/layout/hProcess9"/>
    <dgm:cxn modelId="{05AE1C95-4A11-4BD2-8FA3-A3041C0F9D38}" type="presParOf" srcId="{54E99E92-3D96-45DA-A5FE-181C80B463A8}" destId="{989DAF8A-4696-423C-972E-8BADB64B2942}" srcOrd="7" destOrd="0" presId="urn:microsoft.com/office/officeart/2005/8/layout/hProcess9"/>
    <dgm:cxn modelId="{F3649877-14D7-4703-BA4E-C5CA5EE597E5}" type="presParOf" srcId="{54E99E92-3D96-45DA-A5FE-181C80B463A8}" destId="{118AA002-8E3A-4078-A4B0-1351C948D4E9}" srcOrd="8" destOrd="0" presId="urn:microsoft.com/office/officeart/2005/8/layout/hProcess9"/>
    <dgm:cxn modelId="{8FCF5F84-237B-4261-A603-C51A129B75B3}" type="presParOf" srcId="{54E99E92-3D96-45DA-A5FE-181C80B463A8}" destId="{692DB6FA-28CC-46A7-890A-9CB58DD9AA34}" srcOrd="9" destOrd="0" presId="urn:microsoft.com/office/officeart/2005/8/layout/hProcess9"/>
    <dgm:cxn modelId="{71FF06D6-0FB9-41A9-804F-E1F6E234992B}" type="presParOf" srcId="{54E99E92-3D96-45DA-A5FE-181C80B463A8}" destId="{C14EE0C5-2FC0-44C8-83D6-1CC78CE6E0A8}" srcOrd="10" destOrd="0" presId="urn:microsoft.com/office/officeart/2005/8/layout/hProcess9"/>
    <dgm:cxn modelId="{0393F012-6895-4AC1-9B5E-A862F6D2F196}" type="presParOf" srcId="{54E99E92-3D96-45DA-A5FE-181C80B463A8}" destId="{0C50DE1E-51BC-40E3-A023-1855274B55D2}" srcOrd="11" destOrd="0" presId="urn:microsoft.com/office/officeart/2005/8/layout/hProcess9"/>
    <dgm:cxn modelId="{1EAB4DDE-345E-448B-B1D1-8C7E7570CBF1}" type="presParOf" srcId="{54E99E92-3D96-45DA-A5FE-181C80B463A8}" destId="{D28396B1-F7CF-403A-8D8A-672115FEFC9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25625-C211-4646-A2F3-244B92AB9A3B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673AD-82B4-47BC-AD51-3E2F3A0867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Training facilities and practical rigs – self assessment checklists</a:t>
          </a:r>
        </a:p>
      </dgm:t>
    </dgm:pt>
    <dgm:pt modelId="{13C23B59-F6CF-412A-B270-FCF5AB632585}" type="parTrans" cxnId="{64186093-25DB-4929-BAE8-96913580A290}">
      <dgm:prSet/>
      <dgm:spPr/>
      <dgm:t>
        <a:bodyPr/>
        <a:lstStyle/>
        <a:p>
          <a:endParaRPr lang="en-US"/>
        </a:p>
      </dgm:t>
    </dgm:pt>
    <dgm:pt modelId="{5A28DA2D-E601-4984-A5B8-5A26905AB326}" type="sibTrans" cxnId="{64186093-25DB-4929-BAE8-96913580A290}">
      <dgm:prSet/>
      <dgm:spPr/>
      <dgm:t>
        <a:bodyPr/>
        <a:lstStyle/>
        <a:p>
          <a:endParaRPr lang="en-US"/>
        </a:p>
      </dgm:t>
    </dgm:pt>
    <dgm:pt modelId="{C95FABCB-A66C-4828-8071-87C9CA7D38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is a range of technical tests available from appointed persons moving loads, sprayer, blaster, painter, please refer to ECITB’s website.</a:t>
          </a:r>
        </a:p>
      </dgm:t>
    </dgm:pt>
    <dgm:pt modelId="{12F51C4C-958C-4B4C-A3E7-7E10BECC2677}" type="parTrans" cxnId="{53195BFA-E568-41FB-A33F-576C735066D4}">
      <dgm:prSet/>
      <dgm:spPr/>
      <dgm:t>
        <a:bodyPr/>
        <a:lstStyle/>
        <a:p>
          <a:endParaRPr lang="en-US"/>
        </a:p>
      </dgm:t>
    </dgm:pt>
    <dgm:pt modelId="{C2B2FEBC-3540-405F-A2CE-75BAD6DCAA9A}" type="sibTrans" cxnId="{53195BFA-E568-41FB-A33F-576C735066D4}">
      <dgm:prSet/>
      <dgm:spPr/>
      <dgm:t>
        <a:bodyPr/>
        <a:lstStyle/>
        <a:p>
          <a:endParaRPr lang="en-US"/>
        </a:p>
      </dgm:t>
    </dgm:pt>
    <dgm:pt modelId="{871A7E67-6C8E-4D5E-98DA-E59B7DE65D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Website info: </a:t>
          </a:r>
          <a:r>
            <a:rPr lang="en-GB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Engineering Technical Tests - ECITB</a:t>
          </a:r>
          <a:endParaRPr lang="en-US"/>
        </a:p>
      </dgm:t>
    </dgm:pt>
    <dgm:pt modelId="{D8825C06-19C8-40A5-8E89-5EFBB544D828}" type="parTrans" cxnId="{C23D05A3-3DE0-4DF1-AE3B-721FA42FC53E}">
      <dgm:prSet/>
      <dgm:spPr/>
      <dgm:t>
        <a:bodyPr/>
        <a:lstStyle/>
        <a:p>
          <a:endParaRPr lang="en-US"/>
        </a:p>
      </dgm:t>
    </dgm:pt>
    <dgm:pt modelId="{2E13B55D-8C9E-45AD-8A6A-D8B2A1A180C7}" type="sibTrans" cxnId="{C23D05A3-3DE0-4DF1-AE3B-721FA42FC53E}">
      <dgm:prSet/>
      <dgm:spPr/>
      <dgm:t>
        <a:bodyPr/>
        <a:lstStyle/>
        <a:p>
          <a:endParaRPr lang="en-US"/>
        </a:p>
      </dgm:t>
    </dgm:pt>
    <dgm:pt modelId="{904E1007-C53B-4769-9841-7D9CFD3CD2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technical test catalogue:</a:t>
          </a:r>
          <a:r>
            <a:rPr lang="en-GB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PAM028-Technical-Test-Catalogue-Nov-22.pdf (ecitb.org.uk)</a:t>
          </a:r>
          <a:endParaRPr lang="en-US"/>
        </a:p>
      </dgm:t>
    </dgm:pt>
    <dgm:pt modelId="{BBCD1D7B-4917-4495-A863-1F279B952B1E}" type="parTrans" cxnId="{39497A42-C27D-4CB8-A0C9-9A4C3AFBFC41}">
      <dgm:prSet/>
      <dgm:spPr/>
      <dgm:t>
        <a:bodyPr/>
        <a:lstStyle/>
        <a:p>
          <a:endParaRPr lang="en-US"/>
        </a:p>
      </dgm:t>
    </dgm:pt>
    <dgm:pt modelId="{379A45FE-EF12-4E68-B443-A1A5983A047B}" type="sibTrans" cxnId="{39497A42-C27D-4CB8-A0C9-9A4C3AFBFC41}">
      <dgm:prSet/>
      <dgm:spPr/>
      <dgm:t>
        <a:bodyPr/>
        <a:lstStyle/>
        <a:p>
          <a:endParaRPr lang="en-US"/>
        </a:p>
      </dgm:t>
    </dgm:pt>
    <dgm:pt modelId="{533675BC-2126-4506-A793-3192449232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ECITB approved examiners and/or invigilators also required. </a:t>
          </a:r>
        </a:p>
      </dgm:t>
    </dgm:pt>
    <dgm:pt modelId="{A4787DD0-900C-4742-91FB-16B921BE6F3B}" type="parTrans" cxnId="{6042C97E-7861-4379-9C06-E150B2467E8B}">
      <dgm:prSet/>
      <dgm:spPr/>
      <dgm:t>
        <a:bodyPr/>
        <a:lstStyle/>
        <a:p>
          <a:endParaRPr lang="en-GB"/>
        </a:p>
      </dgm:t>
    </dgm:pt>
    <dgm:pt modelId="{ABCCE8ED-75CF-48A7-A079-0C7E822E3502}" type="sibTrans" cxnId="{6042C97E-7861-4379-9C06-E150B2467E8B}">
      <dgm:prSet/>
      <dgm:spPr/>
      <dgm:t>
        <a:bodyPr/>
        <a:lstStyle/>
        <a:p>
          <a:endParaRPr lang="en-GB"/>
        </a:p>
      </dgm:t>
    </dgm:pt>
    <dgm:pt modelId="{2D3233B7-07EF-4D4A-A473-F9FA0FCC3F13}" type="pres">
      <dgm:prSet presAssocID="{4A225625-C211-4646-A2F3-244B92AB9A3B}" presName="root" presStyleCnt="0">
        <dgm:presLayoutVars>
          <dgm:dir/>
          <dgm:resizeHandles val="exact"/>
        </dgm:presLayoutVars>
      </dgm:prSet>
      <dgm:spPr/>
    </dgm:pt>
    <dgm:pt modelId="{A8FAE2A6-679C-4830-BF8D-950BE8DEB743}" type="pres">
      <dgm:prSet presAssocID="{289673AD-82B4-47BC-AD51-3E2F3A0867C2}" presName="compNode" presStyleCnt="0"/>
      <dgm:spPr/>
    </dgm:pt>
    <dgm:pt modelId="{269417E5-327A-49E9-8855-19446EB30A22}" type="pres">
      <dgm:prSet presAssocID="{289673AD-82B4-47BC-AD51-3E2F3A0867C2}" presName="bgRect" presStyleLbl="bgShp" presStyleIdx="0" presStyleCnt="5"/>
      <dgm:spPr/>
    </dgm:pt>
    <dgm:pt modelId="{55FE3F55-A1D1-4FE0-BFFB-33C9558BED98}" type="pres">
      <dgm:prSet presAssocID="{289673AD-82B4-47BC-AD51-3E2F3A0867C2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BDAE5EFA-4BEC-47D2-BEEF-DBE1F3A68CB4}" type="pres">
      <dgm:prSet presAssocID="{289673AD-82B4-47BC-AD51-3E2F3A0867C2}" presName="spaceRect" presStyleCnt="0"/>
      <dgm:spPr/>
    </dgm:pt>
    <dgm:pt modelId="{7967324B-0285-4FFB-BF14-B65E509899CD}" type="pres">
      <dgm:prSet presAssocID="{289673AD-82B4-47BC-AD51-3E2F3A0867C2}" presName="parTx" presStyleLbl="revTx" presStyleIdx="0" presStyleCnt="5">
        <dgm:presLayoutVars>
          <dgm:chMax val="0"/>
          <dgm:chPref val="0"/>
        </dgm:presLayoutVars>
      </dgm:prSet>
      <dgm:spPr/>
    </dgm:pt>
    <dgm:pt modelId="{7B11712D-8422-4F23-8BC5-A35E006EAF59}" type="pres">
      <dgm:prSet presAssocID="{5A28DA2D-E601-4984-A5B8-5A26905AB326}" presName="sibTrans" presStyleCnt="0"/>
      <dgm:spPr/>
    </dgm:pt>
    <dgm:pt modelId="{720E906F-F1E2-4737-B956-9916556B0E32}" type="pres">
      <dgm:prSet presAssocID="{533675BC-2126-4506-A793-3192449232E1}" presName="compNode" presStyleCnt="0"/>
      <dgm:spPr/>
    </dgm:pt>
    <dgm:pt modelId="{1D2FABC3-DFAD-4F4F-9EE9-BF33709710A0}" type="pres">
      <dgm:prSet presAssocID="{533675BC-2126-4506-A793-3192449232E1}" presName="bgRect" presStyleLbl="bgShp" presStyleIdx="1" presStyleCnt="5"/>
      <dgm:spPr/>
    </dgm:pt>
    <dgm:pt modelId="{FC70775A-13FE-4235-85B0-F70DBB2D193B}" type="pres">
      <dgm:prSet presAssocID="{533675BC-2126-4506-A793-3192449232E1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ECFC6805-BD74-4A89-95FB-525BE9FE34C1}" type="pres">
      <dgm:prSet presAssocID="{533675BC-2126-4506-A793-3192449232E1}" presName="spaceRect" presStyleCnt="0"/>
      <dgm:spPr/>
    </dgm:pt>
    <dgm:pt modelId="{1A221442-6EE8-49E1-8929-0DCD982E9F06}" type="pres">
      <dgm:prSet presAssocID="{533675BC-2126-4506-A793-3192449232E1}" presName="parTx" presStyleLbl="revTx" presStyleIdx="1" presStyleCnt="5">
        <dgm:presLayoutVars>
          <dgm:chMax val="0"/>
          <dgm:chPref val="0"/>
        </dgm:presLayoutVars>
      </dgm:prSet>
      <dgm:spPr/>
    </dgm:pt>
    <dgm:pt modelId="{7DDC0944-6C0F-4567-822E-5D6C6E52CCBD}" type="pres">
      <dgm:prSet presAssocID="{ABCCE8ED-75CF-48A7-A079-0C7E822E3502}" presName="sibTrans" presStyleCnt="0"/>
      <dgm:spPr/>
    </dgm:pt>
    <dgm:pt modelId="{21A0405A-E136-45E9-B7A7-31B006704A46}" type="pres">
      <dgm:prSet presAssocID="{C95FABCB-A66C-4828-8071-87C9CA7D38DD}" presName="compNode" presStyleCnt="0"/>
      <dgm:spPr/>
    </dgm:pt>
    <dgm:pt modelId="{6D66802A-5E0A-47EF-B772-8B8F9129A41D}" type="pres">
      <dgm:prSet presAssocID="{C95FABCB-A66C-4828-8071-87C9CA7D38DD}" presName="bgRect" presStyleLbl="bgShp" presStyleIdx="2" presStyleCnt="5"/>
      <dgm:spPr/>
    </dgm:pt>
    <dgm:pt modelId="{7FB5578A-025A-4278-B7F0-9A291E625A24}" type="pres">
      <dgm:prSet presAssocID="{C95FABCB-A66C-4828-8071-87C9CA7D38DD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7F2865DF-6C99-42CF-AD90-9B48455FFE35}" type="pres">
      <dgm:prSet presAssocID="{C95FABCB-A66C-4828-8071-87C9CA7D38DD}" presName="spaceRect" presStyleCnt="0"/>
      <dgm:spPr/>
    </dgm:pt>
    <dgm:pt modelId="{1DB73C79-125F-439D-AA6E-4CB57855CD05}" type="pres">
      <dgm:prSet presAssocID="{C95FABCB-A66C-4828-8071-87C9CA7D38DD}" presName="parTx" presStyleLbl="revTx" presStyleIdx="2" presStyleCnt="5">
        <dgm:presLayoutVars>
          <dgm:chMax val="0"/>
          <dgm:chPref val="0"/>
        </dgm:presLayoutVars>
      </dgm:prSet>
      <dgm:spPr/>
    </dgm:pt>
    <dgm:pt modelId="{181CB9FE-0599-439F-8562-1837DD6EA4CC}" type="pres">
      <dgm:prSet presAssocID="{C2B2FEBC-3540-405F-A2CE-75BAD6DCAA9A}" presName="sibTrans" presStyleCnt="0"/>
      <dgm:spPr/>
    </dgm:pt>
    <dgm:pt modelId="{AE5B4D95-FB6F-4B73-84A2-B8CE604BBE98}" type="pres">
      <dgm:prSet presAssocID="{871A7E67-6C8E-4D5E-98DA-E59B7DE65DB8}" presName="compNode" presStyleCnt="0"/>
      <dgm:spPr/>
    </dgm:pt>
    <dgm:pt modelId="{8C1337E1-E5DE-47F4-9BB7-F6D84B405381}" type="pres">
      <dgm:prSet presAssocID="{871A7E67-6C8E-4D5E-98DA-E59B7DE65DB8}" presName="bgRect" presStyleLbl="bgShp" presStyleIdx="3" presStyleCnt="5"/>
      <dgm:spPr/>
    </dgm:pt>
    <dgm:pt modelId="{4A06862E-2DAB-40BC-96E9-B0C5A64CD666}" type="pres">
      <dgm:prSet presAssocID="{871A7E67-6C8E-4D5E-98DA-E59B7DE65DB8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7F5B6544-BA06-46CF-84F9-14CD68BC671C}" type="pres">
      <dgm:prSet presAssocID="{871A7E67-6C8E-4D5E-98DA-E59B7DE65DB8}" presName="spaceRect" presStyleCnt="0"/>
      <dgm:spPr/>
    </dgm:pt>
    <dgm:pt modelId="{5B34C098-872D-4A9E-8B1A-AAFE08A3838F}" type="pres">
      <dgm:prSet presAssocID="{871A7E67-6C8E-4D5E-98DA-E59B7DE65DB8}" presName="parTx" presStyleLbl="revTx" presStyleIdx="3" presStyleCnt="5">
        <dgm:presLayoutVars>
          <dgm:chMax val="0"/>
          <dgm:chPref val="0"/>
        </dgm:presLayoutVars>
      </dgm:prSet>
      <dgm:spPr/>
    </dgm:pt>
    <dgm:pt modelId="{F3F1E9BC-CCDA-4C39-862A-EDE94EBF33AE}" type="pres">
      <dgm:prSet presAssocID="{2E13B55D-8C9E-45AD-8A6A-D8B2A1A180C7}" presName="sibTrans" presStyleCnt="0"/>
      <dgm:spPr/>
    </dgm:pt>
    <dgm:pt modelId="{6940E3C2-EE42-4C8A-BB7A-87ACA1DD0E9E}" type="pres">
      <dgm:prSet presAssocID="{904E1007-C53B-4769-9841-7D9CFD3CD2F0}" presName="compNode" presStyleCnt="0"/>
      <dgm:spPr/>
    </dgm:pt>
    <dgm:pt modelId="{61EA4F8E-6E3A-42FA-8E7B-B16DA3EF1939}" type="pres">
      <dgm:prSet presAssocID="{904E1007-C53B-4769-9841-7D9CFD3CD2F0}" presName="bgRect" presStyleLbl="bgShp" presStyleIdx="4" presStyleCnt="5"/>
      <dgm:spPr/>
    </dgm:pt>
    <dgm:pt modelId="{1C4A9159-F2B7-47CB-8E5A-D866FCBAD6E7}" type="pres">
      <dgm:prSet presAssocID="{904E1007-C53B-4769-9841-7D9CFD3CD2F0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751E005-636A-463B-AD84-00B7207B77A1}" type="pres">
      <dgm:prSet presAssocID="{904E1007-C53B-4769-9841-7D9CFD3CD2F0}" presName="spaceRect" presStyleCnt="0"/>
      <dgm:spPr/>
    </dgm:pt>
    <dgm:pt modelId="{87D26A8A-9F81-4E8F-AFC7-D420A244A8C7}" type="pres">
      <dgm:prSet presAssocID="{904E1007-C53B-4769-9841-7D9CFD3CD2F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54B4638-BED0-4096-881A-6886519488EA}" type="presOf" srcId="{871A7E67-6C8E-4D5E-98DA-E59B7DE65DB8}" destId="{5B34C098-872D-4A9E-8B1A-AAFE08A3838F}" srcOrd="0" destOrd="0" presId="urn:microsoft.com/office/officeart/2018/2/layout/IconVerticalSolidList"/>
    <dgm:cxn modelId="{8916EA38-923D-4767-A05F-6E521B145205}" type="presOf" srcId="{289673AD-82B4-47BC-AD51-3E2F3A0867C2}" destId="{7967324B-0285-4FFB-BF14-B65E509899CD}" srcOrd="0" destOrd="0" presId="urn:microsoft.com/office/officeart/2018/2/layout/IconVerticalSolidList"/>
    <dgm:cxn modelId="{39497A42-C27D-4CB8-A0C9-9A4C3AFBFC41}" srcId="{4A225625-C211-4646-A2F3-244B92AB9A3B}" destId="{904E1007-C53B-4769-9841-7D9CFD3CD2F0}" srcOrd="4" destOrd="0" parTransId="{BBCD1D7B-4917-4495-A863-1F279B952B1E}" sibTransId="{379A45FE-EF12-4E68-B443-A1A5983A047B}"/>
    <dgm:cxn modelId="{3441AD74-1C2D-4208-B455-4423B603EF7C}" type="presOf" srcId="{533675BC-2126-4506-A793-3192449232E1}" destId="{1A221442-6EE8-49E1-8929-0DCD982E9F06}" srcOrd="0" destOrd="0" presId="urn:microsoft.com/office/officeart/2018/2/layout/IconVerticalSolidList"/>
    <dgm:cxn modelId="{6042C97E-7861-4379-9C06-E150B2467E8B}" srcId="{4A225625-C211-4646-A2F3-244B92AB9A3B}" destId="{533675BC-2126-4506-A793-3192449232E1}" srcOrd="1" destOrd="0" parTransId="{A4787DD0-900C-4742-91FB-16B921BE6F3B}" sibTransId="{ABCCE8ED-75CF-48A7-A079-0C7E822E3502}"/>
    <dgm:cxn modelId="{64186093-25DB-4929-BAE8-96913580A290}" srcId="{4A225625-C211-4646-A2F3-244B92AB9A3B}" destId="{289673AD-82B4-47BC-AD51-3E2F3A0867C2}" srcOrd="0" destOrd="0" parTransId="{13C23B59-F6CF-412A-B270-FCF5AB632585}" sibTransId="{5A28DA2D-E601-4984-A5B8-5A26905AB326}"/>
    <dgm:cxn modelId="{F3214B95-DCDA-4183-BD5C-8D5133619CEB}" type="presOf" srcId="{4A225625-C211-4646-A2F3-244B92AB9A3B}" destId="{2D3233B7-07EF-4D4A-A473-F9FA0FCC3F13}" srcOrd="0" destOrd="0" presId="urn:microsoft.com/office/officeart/2018/2/layout/IconVerticalSolidList"/>
    <dgm:cxn modelId="{C23D05A3-3DE0-4DF1-AE3B-721FA42FC53E}" srcId="{4A225625-C211-4646-A2F3-244B92AB9A3B}" destId="{871A7E67-6C8E-4D5E-98DA-E59B7DE65DB8}" srcOrd="3" destOrd="0" parTransId="{D8825C06-19C8-40A5-8E89-5EFBB544D828}" sibTransId="{2E13B55D-8C9E-45AD-8A6A-D8B2A1A180C7}"/>
    <dgm:cxn modelId="{CF3212A5-C457-48D6-A221-9223818C2559}" type="presOf" srcId="{C95FABCB-A66C-4828-8071-87C9CA7D38DD}" destId="{1DB73C79-125F-439D-AA6E-4CB57855CD05}" srcOrd="0" destOrd="0" presId="urn:microsoft.com/office/officeart/2018/2/layout/IconVerticalSolidList"/>
    <dgm:cxn modelId="{53E085F0-5F1F-4829-873F-83E15D5BB175}" type="presOf" srcId="{904E1007-C53B-4769-9841-7D9CFD3CD2F0}" destId="{87D26A8A-9F81-4E8F-AFC7-D420A244A8C7}" srcOrd="0" destOrd="0" presId="urn:microsoft.com/office/officeart/2018/2/layout/IconVerticalSolidList"/>
    <dgm:cxn modelId="{53195BFA-E568-41FB-A33F-576C735066D4}" srcId="{4A225625-C211-4646-A2F3-244B92AB9A3B}" destId="{C95FABCB-A66C-4828-8071-87C9CA7D38DD}" srcOrd="2" destOrd="0" parTransId="{12F51C4C-958C-4B4C-A3E7-7E10BECC2677}" sibTransId="{C2B2FEBC-3540-405F-A2CE-75BAD6DCAA9A}"/>
    <dgm:cxn modelId="{4F593B59-AB29-4D63-95E2-A8C58A1DF4A0}" type="presParOf" srcId="{2D3233B7-07EF-4D4A-A473-F9FA0FCC3F13}" destId="{A8FAE2A6-679C-4830-BF8D-950BE8DEB743}" srcOrd="0" destOrd="0" presId="urn:microsoft.com/office/officeart/2018/2/layout/IconVerticalSolidList"/>
    <dgm:cxn modelId="{3F0D194B-CB7E-4454-95C3-501950E41B81}" type="presParOf" srcId="{A8FAE2A6-679C-4830-BF8D-950BE8DEB743}" destId="{269417E5-327A-49E9-8855-19446EB30A22}" srcOrd="0" destOrd="0" presId="urn:microsoft.com/office/officeart/2018/2/layout/IconVerticalSolidList"/>
    <dgm:cxn modelId="{320BD431-A1F0-4801-93B4-4DDAE2B26090}" type="presParOf" srcId="{A8FAE2A6-679C-4830-BF8D-950BE8DEB743}" destId="{55FE3F55-A1D1-4FE0-BFFB-33C9558BED98}" srcOrd="1" destOrd="0" presId="urn:microsoft.com/office/officeart/2018/2/layout/IconVerticalSolidList"/>
    <dgm:cxn modelId="{0EDC9E7A-1EBF-46FE-808C-A4448F3A44C5}" type="presParOf" srcId="{A8FAE2A6-679C-4830-BF8D-950BE8DEB743}" destId="{BDAE5EFA-4BEC-47D2-BEEF-DBE1F3A68CB4}" srcOrd="2" destOrd="0" presId="urn:microsoft.com/office/officeart/2018/2/layout/IconVerticalSolidList"/>
    <dgm:cxn modelId="{66E4A73E-81DA-458C-900F-68829763F822}" type="presParOf" srcId="{A8FAE2A6-679C-4830-BF8D-950BE8DEB743}" destId="{7967324B-0285-4FFB-BF14-B65E509899CD}" srcOrd="3" destOrd="0" presId="urn:microsoft.com/office/officeart/2018/2/layout/IconVerticalSolidList"/>
    <dgm:cxn modelId="{2337EAA2-64C6-49B7-AF33-134EB8B39675}" type="presParOf" srcId="{2D3233B7-07EF-4D4A-A473-F9FA0FCC3F13}" destId="{7B11712D-8422-4F23-8BC5-A35E006EAF59}" srcOrd="1" destOrd="0" presId="urn:microsoft.com/office/officeart/2018/2/layout/IconVerticalSolidList"/>
    <dgm:cxn modelId="{050F1AFD-F974-4AA6-8308-62D0F0F77B59}" type="presParOf" srcId="{2D3233B7-07EF-4D4A-A473-F9FA0FCC3F13}" destId="{720E906F-F1E2-4737-B956-9916556B0E32}" srcOrd="2" destOrd="0" presId="urn:microsoft.com/office/officeart/2018/2/layout/IconVerticalSolidList"/>
    <dgm:cxn modelId="{7D2F688B-4DF5-4F8E-972F-C6B3B8B2585E}" type="presParOf" srcId="{720E906F-F1E2-4737-B956-9916556B0E32}" destId="{1D2FABC3-DFAD-4F4F-9EE9-BF33709710A0}" srcOrd="0" destOrd="0" presId="urn:microsoft.com/office/officeart/2018/2/layout/IconVerticalSolidList"/>
    <dgm:cxn modelId="{8BFC9874-5782-4D0D-A97D-8443379CE727}" type="presParOf" srcId="{720E906F-F1E2-4737-B956-9916556B0E32}" destId="{FC70775A-13FE-4235-85B0-F70DBB2D193B}" srcOrd="1" destOrd="0" presId="urn:microsoft.com/office/officeart/2018/2/layout/IconVerticalSolidList"/>
    <dgm:cxn modelId="{67C16652-0CEA-4167-8916-789692FF0C3E}" type="presParOf" srcId="{720E906F-F1E2-4737-B956-9916556B0E32}" destId="{ECFC6805-BD74-4A89-95FB-525BE9FE34C1}" srcOrd="2" destOrd="0" presId="urn:microsoft.com/office/officeart/2018/2/layout/IconVerticalSolidList"/>
    <dgm:cxn modelId="{302EA85A-F621-41E7-895F-10ACE9DD93C9}" type="presParOf" srcId="{720E906F-F1E2-4737-B956-9916556B0E32}" destId="{1A221442-6EE8-49E1-8929-0DCD982E9F06}" srcOrd="3" destOrd="0" presId="urn:microsoft.com/office/officeart/2018/2/layout/IconVerticalSolidList"/>
    <dgm:cxn modelId="{229A5778-14FF-42B8-B9DD-058A85F72BD5}" type="presParOf" srcId="{2D3233B7-07EF-4D4A-A473-F9FA0FCC3F13}" destId="{7DDC0944-6C0F-4567-822E-5D6C6E52CCBD}" srcOrd="3" destOrd="0" presId="urn:microsoft.com/office/officeart/2018/2/layout/IconVerticalSolidList"/>
    <dgm:cxn modelId="{7788BA9C-AAD6-4211-B49B-94D150209B6E}" type="presParOf" srcId="{2D3233B7-07EF-4D4A-A473-F9FA0FCC3F13}" destId="{21A0405A-E136-45E9-B7A7-31B006704A46}" srcOrd="4" destOrd="0" presId="urn:microsoft.com/office/officeart/2018/2/layout/IconVerticalSolidList"/>
    <dgm:cxn modelId="{A2D5C412-6383-4560-BFA1-576B0A027489}" type="presParOf" srcId="{21A0405A-E136-45E9-B7A7-31B006704A46}" destId="{6D66802A-5E0A-47EF-B772-8B8F9129A41D}" srcOrd="0" destOrd="0" presId="urn:microsoft.com/office/officeart/2018/2/layout/IconVerticalSolidList"/>
    <dgm:cxn modelId="{ADC8E231-797C-492C-8A7D-9A6CE5F09AC0}" type="presParOf" srcId="{21A0405A-E136-45E9-B7A7-31B006704A46}" destId="{7FB5578A-025A-4278-B7F0-9A291E625A24}" srcOrd="1" destOrd="0" presId="urn:microsoft.com/office/officeart/2018/2/layout/IconVerticalSolidList"/>
    <dgm:cxn modelId="{CA12DF05-6B94-4B54-A70B-563157F6CFD1}" type="presParOf" srcId="{21A0405A-E136-45E9-B7A7-31B006704A46}" destId="{7F2865DF-6C99-42CF-AD90-9B48455FFE35}" srcOrd="2" destOrd="0" presId="urn:microsoft.com/office/officeart/2018/2/layout/IconVerticalSolidList"/>
    <dgm:cxn modelId="{507C51D5-4747-4F66-B684-65E7522C9984}" type="presParOf" srcId="{21A0405A-E136-45E9-B7A7-31B006704A46}" destId="{1DB73C79-125F-439D-AA6E-4CB57855CD05}" srcOrd="3" destOrd="0" presId="urn:microsoft.com/office/officeart/2018/2/layout/IconVerticalSolidList"/>
    <dgm:cxn modelId="{51F50CC6-6F48-4B59-A15B-15BD4F2730B0}" type="presParOf" srcId="{2D3233B7-07EF-4D4A-A473-F9FA0FCC3F13}" destId="{181CB9FE-0599-439F-8562-1837DD6EA4CC}" srcOrd="5" destOrd="0" presId="urn:microsoft.com/office/officeart/2018/2/layout/IconVerticalSolidList"/>
    <dgm:cxn modelId="{234CED04-088C-42DF-97FA-D99E901DEA29}" type="presParOf" srcId="{2D3233B7-07EF-4D4A-A473-F9FA0FCC3F13}" destId="{AE5B4D95-FB6F-4B73-84A2-B8CE604BBE98}" srcOrd="6" destOrd="0" presId="urn:microsoft.com/office/officeart/2018/2/layout/IconVerticalSolidList"/>
    <dgm:cxn modelId="{5DC3652F-48E7-4B2E-9E2A-369D2CA01F2A}" type="presParOf" srcId="{AE5B4D95-FB6F-4B73-84A2-B8CE604BBE98}" destId="{8C1337E1-E5DE-47F4-9BB7-F6D84B405381}" srcOrd="0" destOrd="0" presId="urn:microsoft.com/office/officeart/2018/2/layout/IconVerticalSolidList"/>
    <dgm:cxn modelId="{E12B9323-BED6-48A6-A66D-AFA5F122A75D}" type="presParOf" srcId="{AE5B4D95-FB6F-4B73-84A2-B8CE604BBE98}" destId="{4A06862E-2DAB-40BC-96E9-B0C5A64CD666}" srcOrd="1" destOrd="0" presId="urn:microsoft.com/office/officeart/2018/2/layout/IconVerticalSolidList"/>
    <dgm:cxn modelId="{AEB68850-AF76-4999-A5ED-3A32FD9317C0}" type="presParOf" srcId="{AE5B4D95-FB6F-4B73-84A2-B8CE604BBE98}" destId="{7F5B6544-BA06-46CF-84F9-14CD68BC671C}" srcOrd="2" destOrd="0" presId="urn:microsoft.com/office/officeart/2018/2/layout/IconVerticalSolidList"/>
    <dgm:cxn modelId="{FF2AD2F8-6C1D-439D-91FB-93A070CEF5BC}" type="presParOf" srcId="{AE5B4D95-FB6F-4B73-84A2-B8CE604BBE98}" destId="{5B34C098-872D-4A9E-8B1A-AAFE08A3838F}" srcOrd="3" destOrd="0" presId="urn:microsoft.com/office/officeart/2018/2/layout/IconVerticalSolidList"/>
    <dgm:cxn modelId="{7CA92990-2216-45F7-9FA2-9A4C35C306A8}" type="presParOf" srcId="{2D3233B7-07EF-4D4A-A473-F9FA0FCC3F13}" destId="{F3F1E9BC-CCDA-4C39-862A-EDE94EBF33AE}" srcOrd="7" destOrd="0" presId="urn:microsoft.com/office/officeart/2018/2/layout/IconVerticalSolidList"/>
    <dgm:cxn modelId="{DE6A5484-21C0-404D-99B8-0F10E56486E1}" type="presParOf" srcId="{2D3233B7-07EF-4D4A-A473-F9FA0FCC3F13}" destId="{6940E3C2-EE42-4C8A-BB7A-87ACA1DD0E9E}" srcOrd="8" destOrd="0" presId="urn:microsoft.com/office/officeart/2018/2/layout/IconVerticalSolidList"/>
    <dgm:cxn modelId="{C83FE94A-FB74-46D1-AB2F-DC73B5F4972B}" type="presParOf" srcId="{6940E3C2-EE42-4C8A-BB7A-87ACA1DD0E9E}" destId="{61EA4F8E-6E3A-42FA-8E7B-B16DA3EF1939}" srcOrd="0" destOrd="0" presId="urn:microsoft.com/office/officeart/2018/2/layout/IconVerticalSolidList"/>
    <dgm:cxn modelId="{589F4235-0E6E-48AD-958C-9F301C6102C8}" type="presParOf" srcId="{6940E3C2-EE42-4C8A-BB7A-87ACA1DD0E9E}" destId="{1C4A9159-F2B7-47CB-8E5A-D866FCBAD6E7}" srcOrd="1" destOrd="0" presId="urn:microsoft.com/office/officeart/2018/2/layout/IconVerticalSolidList"/>
    <dgm:cxn modelId="{332ADFA8-5869-4FC4-A9E4-A80744A6B555}" type="presParOf" srcId="{6940E3C2-EE42-4C8A-BB7A-87ACA1DD0E9E}" destId="{C751E005-636A-463B-AD84-00B7207B77A1}" srcOrd="2" destOrd="0" presId="urn:microsoft.com/office/officeart/2018/2/layout/IconVerticalSolidList"/>
    <dgm:cxn modelId="{C76300DF-3680-4E72-AB84-A91640DC5938}" type="presParOf" srcId="{6940E3C2-EE42-4C8A-BB7A-87ACA1DD0E9E}" destId="{87D26A8A-9F81-4E8F-AFC7-D420A244A8C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AC8A8-94B7-4640-BF1A-2D2FE66B2DAB}">
      <dsp:nvSpPr>
        <dsp:cNvPr id="0" name=""/>
        <dsp:cNvSpPr/>
      </dsp:nvSpPr>
      <dsp:spPr>
        <a:xfrm>
          <a:off x="858486" y="0"/>
          <a:ext cx="9729512" cy="5418667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7F6D3-A958-4327-B948-7A6425F1A37C}">
      <dsp:nvSpPr>
        <dsp:cNvPr id="0" name=""/>
        <dsp:cNvSpPr/>
      </dsp:nvSpPr>
      <dsp:spPr>
        <a:xfrm>
          <a:off x="2235" y="1625600"/>
          <a:ext cx="1430251" cy="2167466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Initial chat (this one)</a:t>
          </a:r>
          <a:endParaRPr lang="en-GB" sz="2000" b="1" kern="1200" dirty="0"/>
        </a:p>
      </dsp:txBody>
      <dsp:txXfrm>
        <a:off x="72054" y="1695419"/>
        <a:ext cx="1290613" cy="2027828"/>
      </dsp:txXfrm>
    </dsp:sp>
    <dsp:sp modelId="{68283E0A-AF7B-4705-B422-F6F1755A54CF}">
      <dsp:nvSpPr>
        <dsp:cNvPr id="0" name=""/>
        <dsp:cNvSpPr/>
      </dsp:nvSpPr>
      <dsp:spPr>
        <a:xfrm>
          <a:off x="1670862" y="1625600"/>
          <a:ext cx="1430251" cy="2167466"/>
        </a:xfrm>
        <a:prstGeom prst="roundRect">
          <a:avLst/>
        </a:prstGeom>
        <a:solidFill>
          <a:schemeClr val="accent6">
            <a:shade val="50000"/>
            <a:hueOff val="85608"/>
            <a:satOff val="-25852"/>
            <a:lumOff val="165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Business case </a:t>
          </a:r>
          <a:endParaRPr lang="en-GB" sz="2000" b="1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1740681" y="1695419"/>
        <a:ext cx="1290613" cy="2027828"/>
      </dsp:txXfrm>
    </dsp:sp>
    <dsp:sp modelId="{E5A0B58E-2D5D-4F08-8A55-25508D948867}">
      <dsp:nvSpPr>
        <dsp:cNvPr id="0" name=""/>
        <dsp:cNvSpPr/>
      </dsp:nvSpPr>
      <dsp:spPr>
        <a:xfrm>
          <a:off x="3339489" y="1625600"/>
          <a:ext cx="1430251" cy="2167466"/>
        </a:xfrm>
        <a:prstGeom prst="roundRect">
          <a:avLst/>
        </a:prstGeom>
        <a:solidFill>
          <a:schemeClr val="accent6">
            <a:shade val="50000"/>
            <a:hueOff val="171217"/>
            <a:satOff val="-51704"/>
            <a:lumOff val="331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Financial and legal checks</a:t>
          </a:r>
          <a:endParaRPr lang="en-GB" sz="2000" b="1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3409308" y="1695419"/>
        <a:ext cx="1290613" cy="2027828"/>
      </dsp:txXfrm>
    </dsp:sp>
    <dsp:sp modelId="{A033C0DB-4006-40C1-BBA7-DB7493AC4BED}">
      <dsp:nvSpPr>
        <dsp:cNvPr id="0" name=""/>
        <dsp:cNvSpPr/>
      </dsp:nvSpPr>
      <dsp:spPr>
        <a:xfrm>
          <a:off x="5008116" y="1625600"/>
          <a:ext cx="1430251" cy="2167466"/>
        </a:xfrm>
        <a:prstGeom prst="roundRect">
          <a:avLst/>
        </a:prstGeom>
        <a:solidFill>
          <a:srgbClr val="0A548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Policies &amp; procedure checks</a:t>
          </a:r>
          <a:endParaRPr lang="en-GB" sz="2000" b="1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5077935" y="1695419"/>
        <a:ext cx="1290613" cy="2027828"/>
      </dsp:txXfrm>
    </dsp:sp>
    <dsp:sp modelId="{118AA002-8E3A-4078-A4B0-1351C948D4E9}">
      <dsp:nvSpPr>
        <dsp:cNvPr id="0" name=""/>
        <dsp:cNvSpPr/>
      </dsp:nvSpPr>
      <dsp:spPr>
        <a:xfrm>
          <a:off x="6676743" y="1625600"/>
          <a:ext cx="1430251" cy="2167466"/>
        </a:xfrm>
        <a:prstGeom prst="roundRect">
          <a:avLst/>
        </a:prstGeom>
        <a:solidFill>
          <a:srgbClr val="00A29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Trainer, premises, practical rig checks</a:t>
          </a:r>
        </a:p>
      </dsp:txBody>
      <dsp:txXfrm>
        <a:off x="6746562" y="1695419"/>
        <a:ext cx="1290613" cy="2027828"/>
      </dsp:txXfrm>
    </dsp:sp>
    <dsp:sp modelId="{C14EE0C5-2FC0-44C8-83D6-1CC78CE6E0A8}">
      <dsp:nvSpPr>
        <dsp:cNvPr id="0" name=""/>
        <dsp:cNvSpPr/>
      </dsp:nvSpPr>
      <dsp:spPr>
        <a:xfrm>
          <a:off x="8345370" y="1625600"/>
          <a:ext cx="1430251" cy="2167466"/>
        </a:xfrm>
        <a:prstGeom prst="roundRect">
          <a:avLst/>
        </a:prstGeom>
        <a:solidFill>
          <a:schemeClr val="accent6">
            <a:shade val="50000"/>
            <a:hueOff val="171217"/>
            <a:satOff val="-51704"/>
            <a:lumOff val="331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Licence issued &amp; signed</a:t>
          </a:r>
          <a:endParaRPr lang="en-GB" sz="2000" b="1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8415189" y="1695419"/>
        <a:ext cx="1290613" cy="2027828"/>
      </dsp:txXfrm>
    </dsp:sp>
    <dsp:sp modelId="{D28396B1-F7CF-403A-8D8A-672115FEFC93}">
      <dsp:nvSpPr>
        <dsp:cNvPr id="0" name=""/>
        <dsp:cNvSpPr/>
      </dsp:nvSpPr>
      <dsp:spPr>
        <a:xfrm>
          <a:off x="10013997" y="1625600"/>
          <a:ext cx="1430251" cy="2167466"/>
        </a:xfrm>
        <a:prstGeom prst="roundRect">
          <a:avLst/>
        </a:prstGeom>
        <a:solidFill>
          <a:schemeClr val="accent6">
            <a:shade val="50000"/>
            <a:hueOff val="85608"/>
            <a:satOff val="-25852"/>
            <a:lumOff val="165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Supportive visit (inc. training on MSP) to ensure readiness for  first delivery</a:t>
          </a:r>
          <a:endParaRPr lang="en-GB" sz="1800" b="1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10083816" y="1695419"/>
        <a:ext cx="1290613" cy="2027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417E5-327A-49E9-8855-19446EB30A22}">
      <dsp:nvSpPr>
        <dsp:cNvPr id="0" name=""/>
        <dsp:cNvSpPr/>
      </dsp:nvSpPr>
      <dsp:spPr>
        <a:xfrm>
          <a:off x="0" y="3698"/>
          <a:ext cx="11355791" cy="7877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E3F55-A1D1-4FE0-BFFB-33C9558BED98}">
      <dsp:nvSpPr>
        <dsp:cNvPr id="0" name=""/>
        <dsp:cNvSpPr/>
      </dsp:nvSpPr>
      <dsp:spPr>
        <a:xfrm>
          <a:off x="238284" y="180934"/>
          <a:ext cx="433243" cy="433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7324B-0285-4FFB-BF14-B65E509899CD}">
      <dsp:nvSpPr>
        <dsp:cNvPr id="0" name=""/>
        <dsp:cNvSpPr/>
      </dsp:nvSpPr>
      <dsp:spPr>
        <a:xfrm>
          <a:off x="909812" y="3698"/>
          <a:ext cx="10445978" cy="78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67" tIns="83367" rIns="83367" bIns="833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Training facilities and practical rigs – self assessment checklists</a:t>
          </a:r>
        </a:p>
      </dsp:txBody>
      <dsp:txXfrm>
        <a:off x="909812" y="3698"/>
        <a:ext cx="10445978" cy="787716"/>
      </dsp:txXfrm>
    </dsp:sp>
    <dsp:sp modelId="{1D2FABC3-DFAD-4F4F-9EE9-BF33709710A0}">
      <dsp:nvSpPr>
        <dsp:cNvPr id="0" name=""/>
        <dsp:cNvSpPr/>
      </dsp:nvSpPr>
      <dsp:spPr>
        <a:xfrm>
          <a:off x="0" y="988343"/>
          <a:ext cx="11355791" cy="7877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70775A-13FE-4235-85B0-F70DBB2D193B}">
      <dsp:nvSpPr>
        <dsp:cNvPr id="0" name=""/>
        <dsp:cNvSpPr/>
      </dsp:nvSpPr>
      <dsp:spPr>
        <a:xfrm>
          <a:off x="238284" y="1165579"/>
          <a:ext cx="433243" cy="433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221442-6EE8-49E1-8929-0DCD982E9F06}">
      <dsp:nvSpPr>
        <dsp:cNvPr id="0" name=""/>
        <dsp:cNvSpPr/>
      </dsp:nvSpPr>
      <dsp:spPr>
        <a:xfrm>
          <a:off x="909812" y="988343"/>
          <a:ext cx="10445978" cy="78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67" tIns="83367" rIns="83367" bIns="833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ECITB approved examiners and/or invigilators also required. </a:t>
          </a:r>
        </a:p>
      </dsp:txBody>
      <dsp:txXfrm>
        <a:off x="909812" y="988343"/>
        <a:ext cx="10445978" cy="787716"/>
      </dsp:txXfrm>
    </dsp:sp>
    <dsp:sp modelId="{6D66802A-5E0A-47EF-B772-8B8F9129A41D}">
      <dsp:nvSpPr>
        <dsp:cNvPr id="0" name=""/>
        <dsp:cNvSpPr/>
      </dsp:nvSpPr>
      <dsp:spPr>
        <a:xfrm>
          <a:off x="0" y="1972988"/>
          <a:ext cx="11355791" cy="7877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5578A-025A-4278-B7F0-9A291E625A24}">
      <dsp:nvSpPr>
        <dsp:cNvPr id="0" name=""/>
        <dsp:cNvSpPr/>
      </dsp:nvSpPr>
      <dsp:spPr>
        <a:xfrm>
          <a:off x="238284" y="2150224"/>
          <a:ext cx="433243" cy="433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73C79-125F-439D-AA6E-4CB57855CD05}">
      <dsp:nvSpPr>
        <dsp:cNvPr id="0" name=""/>
        <dsp:cNvSpPr/>
      </dsp:nvSpPr>
      <dsp:spPr>
        <a:xfrm>
          <a:off x="909812" y="1972988"/>
          <a:ext cx="10445978" cy="78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67" tIns="83367" rIns="83367" bIns="833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is a range of technical tests available from appointed persons moving loads, sprayer, blaster, painter, please refer to ECITB’s website.</a:t>
          </a:r>
        </a:p>
      </dsp:txBody>
      <dsp:txXfrm>
        <a:off x="909812" y="1972988"/>
        <a:ext cx="10445978" cy="787716"/>
      </dsp:txXfrm>
    </dsp:sp>
    <dsp:sp modelId="{8C1337E1-E5DE-47F4-9BB7-F6D84B405381}">
      <dsp:nvSpPr>
        <dsp:cNvPr id="0" name=""/>
        <dsp:cNvSpPr/>
      </dsp:nvSpPr>
      <dsp:spPr>
        <a:xfrm>
          <a:off x="0" y="2957633"/>
          <a:ext cx="11355791" cy="7877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6862E-2DAB-40BC-96E9-B0C5A64CD666}">
      <dsp:nvSpPr>
        <dsp:cNvPr id="0" name=""/>
        <dsp:cNvSpPr/>
      </dsp:nvSpPr>
      <dsp:spPr>
        <a:xfrm>
          <a:off x="238284" y="3134869"/>
          <a:ext cx="433243" cy="4332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4C098-872D-4A9E-8B1A-AAFE08A3838F}">
      <dsp:nvSpPr>
        <dsp:cNvPr id="0" name=""/>
        <dsp:cNvSpPr/>
      </dsp:nvSpPr>
      <dsp:spPr>
        <a:xfrm>
          <a:off x="909812" y="2957633"/>
          <a:ext cx="10445978" cy="78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67" tIns="83367" rIns="83367" bIns="833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Website info: </a:t>
          </a:r>
          <a:r>
            <a:rPr lang="en-GB" sz="1900" kern="1200"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Engineering Technical Tests - ECITB</a:t>
          </a:r>
          <a:endParaRPr lang="en-US" sz="1900" kern="1200"/>
        </a:p>
      </dsp:txBody>
      <dsp:txXfrm>
        <a:off x="909812" y="2957633"/>
        <a:ext cx="10445978" cy="787716"/>
      </dsp:txXfrm>
    </dsp:sp>
    <dsp:sp modelId="{61EA4F8E-6E3A-42FA-8E7B-B16DA3EF1939}">
      <dsp:nvSpPr>
        <dsp:cNvPr id="0" name=""/>
        <dsp:cNvSpPr/>
      </dsp:nvSpPr>
      <dsp:spPr>
        <a:xfrm>
          <a:off x="0" y="3942278"/>
          <a:ext cx="11355791" cy="7877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4A9159-F2B7-47CB-8E5A-D866FCBAD6E7}">
      <dsp:nvSpPr>
        <dsp:cNvPr id="0" name=""/>
        <dsp:cNvSpPr/>
      </dsp:nvSpPr>
      <dsp:spPr>
        <a:xfrm>
          <a:off x="238284" y="4119514"/>
          <a:ext cx="433243" cy="433243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26A8A-9F81-4E8F-AFC7-D420A244A8C7}">
      <dsp:nvSpPr>
        <dsp:cNvPr id="0" name=""/>
        <dsp:cNvSpPr/>
      </dsp:nvSpPr>
      <dsp:spPr>
        <a:xfrm>
          <a:off x="909812" y="3942278"/>
          <a:ext cx="10445978" cy="78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67" tIns="83367" rIns="83367" bIns="8336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technical test catalogue:</a:t>
          </a:r>
          <a:r>
            <a:rPr lang="en-GB" sz="1900" kern="1200"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PAM028-Technical-Test-Catalogue-Nov-22.pdf (ecitb.org.uk)</a:t>
          </a:r>
          <a:endParaRPr lang="en-US" sz="1900" kern="1200"/>
        </a:p>
      </dsp:txBody>
      <dsp:txXfrm>
        <a:off x="909812" y="3942278"/>
        <a:ext cx="10445978" cy="787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3E714-247F-4B79-A0B9-303105DF2E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855A6-5379-4AD6-9C1E-E0F0577C8A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5B18-3758-4A08-B1E0-2BDF597F68EE}" type="datetimeFigureOut">
              <a:rPr lang="en-GB" smtClean="0"/>
              <a:t>15/05/2024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79C85-598E-4B50-81DC-D43D46BF6D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DF637-D9A5-4ED0-9536-F45530279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8E74-36A6-4661-B74F-0174A9FA42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1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848635F-D528-4DFF-AB18-FE631C4F77A0}" type="datetimeFigureOut">
              <a:rPr lang="en-GB" smtClean="0"/>
              <a:pPr/>
              <a:t>15/05/2024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E884835-F7F3-43EF-AF88-7BF1A5F850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18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9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/>
              <a:t>Health and safety moment</a:t>
            </a:r>
          </a:p>
          <a:p>
            <a:r>
              <a:rPr lang="en-GB" b="1" dirty="0"/>
              <a:t>Inclusion moment</a:t>
            </a:r>
          </a:p>
          <a:p>
            <a:endParaRPr lang="en-GB" b="1" dirty="0"/>
          </a:p>
          <a:p>
            <a:r>
              <a:rPr lang="en-GB" b="1" dirty="0"/>
              <a:t>Only keep course assessment in if this is relevant.</a:t>
            </a:r>
          </a:p>
        </p:txBody>
      </p:sp>
    </p:spTree>
    <p:extLst>
      <p:ext uri="{BB962C8B-B14F-4D97-AF65-F5344CB8AC3E}">
        <p14:creationId xmlns:p14="http://schemas.microsoft.com/office/powerpoint/2010/main" val="426081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3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08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056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25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AE86DCEF-EE8F-895B-D231-AC5738CD6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617"/>
          <a:stretch/>
        </p:blipFill>
        <p:spPr>
          <a:xfrm>
            <a:off x="5397600" y="-2880"/>
            <a:ext cx="703102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752836"/>
            <a:ext cx="7296081" cy="673284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4800" b="1" cap="none" baseline="0">
                <a:solidFill>
                  <a:srgbClr val="0A54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ECITB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000" y="3501439"/>
            <a:ext cx="6127750" cy="857250"/>
          </a:xfrm>
        </p:spPr>
        <p:txBody>
          <a:bodyPr>
            <a:normAutofit/>
          </a:bodyPr>
          <a:lstStyle>
            <a:lvl1pPr>
              <a:defRPr sz="4800" b="0">
                <a:solidFill>
                  <a:srgbClr val="0A548B"/>
                </a:solidFill>
              </a:defRPr>
            </a:lvl1pPr>
          </a:lstStyle>
          <a:p>
            <a:pPr lvl="0"/>
            <a:r>
              <a:rPr lang="en-US" dirty="0"/>
              <a:t>Template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98203-2320-8678-D5CD-820982D59582}"/>
              </a:ext>
            </a:extLst>
          </p:cNvPr>
          <p:cNvSpPr txBox="1"/>
          <p:nvPr userDrawn="1"/>
        </p:nvSpPr>
        <p:spPr>
          <a:xfrm>
            <a:off x="342000" y="6143357"/>
            <a:ext cx="2677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A54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ECITB 2024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0B725D-6E18-4E25-9987-9B734EA6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00" y="1485898"/>
            <a:ext cx="5667960" cy="4567661"/>
          </a:xfrm>
        </p:spPr>
        <p:txBody>
          <a:bodyPr/>
          <a:lstStyle>
            <a:lvl1pPr>
              <a:defRPr sz="16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0" marR="0" lvl="2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432000" marR="0" lvl="3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648000" marR="0" lvl="4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66" y="1485899"/>
            <a:ext cx="5510583" cy="4567659"/>
          </a:xfrm>
        </p:spPr>
        <p:txBody>
          <a:bodyPr/>
          <a:lstStyle>
            <a:lvl1pPr>
              <a:defRPr sz="16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0" marR="0" lvl="2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432000" marR="0" lvl="3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648000" marR="0" lvl="4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C4AC6F7-2FD7-B7A0-7642-6F4B46706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D4F68F2-6C45-D831-A81C-7461FFF69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0C4245-11A1-4685-A112-49CD0BC27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" y="1"/>
            <a:ext cx="12191998" cy="685799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76" y="1521451"/>
            <a:ext cx="5680713" cy="7772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76" y="2241423"/>
            <a:ext cx="5680713" cy="39900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0" marR="0" lvl="2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432000" marR="0" lvl="3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648000" marR="0" lvl="4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2" y="1518972"/>
            <a:ext cx="5498095" cy="77724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2" y="2239262"/>
            <a:ext cx="5498095" cy="39900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0" marR="0" lvl="1" indent="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0" marR="0" lvl="2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432000" marR="0" lvl="3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648000" marR="0" lvl="4" indent="-216000" algn="l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400"/>
              </a:spcAft>
              <a:buClr>
                <a:srgbClr val="0A548B"/>
              </a:buClr>
              <a:buSzPct val="100000"/>
              <a:buFont typeface="Corbe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4909A36-4BB2-8F71-62C7-6CA14D4CF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536ADB-D40F-05F8-3C00-F01F266FC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303ABE-E6E2-4CB6-A40A-93070137B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26DED-710B-97D0-AD27-0CEF552F9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6C7DF-59A0-8E30-211B-31B0059D3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CFCF1-66D3-4ACA-B827-93BA00898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F7A57A3-982D-7EBA-9274-1B26236EF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2024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C8BF513-199E-20A7-AEAF-843AC6F59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6FA934-F13F-40E3-BFB7-CB076069F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097280"/>
            <a:ext cx="5555848" cy="1263955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4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306" y="1097280"/>
            <a:ext cx="5597961" cy="475488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99" y="1909823"/>
            <a:ext cx="5555849" cy="3942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6CC3689-1006-3DDE-1F2C-22EBE6E20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BA062BD-AAB1-4F9A-5356-20C264040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63C339-B6AC-4178-8949-111225688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1097280"/>
            <a:ext cx="5561088" cy="916715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85994" y="1412111"/>
            <a:ext cx="5181274" cy="445833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99" y="1875099"/>
            <a:ext cx="5561089" cy="39953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5BFF6CF-461E-44FE-C55F-2528A87CA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71EFAC-90DD-DA00-E4B5-001734481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7ADD-0948-4296-A11B-7384D55EA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970" y="1409728"/>
            <a:ext cx="4994031" cy="482758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95884-DDCA-4633-B9A5-2A0C43D47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571" y="1409728"/>
            <a:ext cx="4995985" cy="482758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9CA971-91D8-4457-89C6-D089E096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91" y="663771"/>
            <a:ext cx="10185065" cy="5400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3FBCD7B-06CE-F57D-8211-7E4100593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0E74809-4990-9383-5BE5-508BCA9C2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0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754001"/>
            <a:ext cx="7492777" cy="660532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4800" b="1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ECITB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000" y="3502800"/>
            <a:ext cx="7334231" cy="138816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Template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DDA50-9E36-719B-B24C-8B1194A66CC8}"/>
              </a:ext>
            </a:extLst>
          </p:cNvPr>
          <p:cNvSpPr txBox="1"/>
          <p:nvPr userDrawn="1"/>
        </p:nvSpPr>
        <p:spPr>
          <a:xfrm>
            <a:off x="342000" y="6143357"/>
            <a:ext cx="2677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ECITB YEAR</a:t>
            </a:r>
          </a:p>
        </p:txBody>
      </p:sp>
    </p:spTree>
    <p:extLst>
      <p:ext uri="{BB962C8B-B14F-4D97-AF65-F5344CB8AC3E}">
        <p14:creationId xmlns:p14="http://schemas.microsoft.com/office/powerpoint/2010/main" val="272297318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5FF1FB-8CF7-4FD7-820A-A1E1F660B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25" cy="685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000" y="2926482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4800" b="1" cap="none" baseline="0">
                <a:solidFill>
                  <a:srgbClr val="0A548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2D30AF-BDC3-41F3-B8FE-CCCD23B2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548B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DD5D7-C29C-32D1-CCED-F541208875D8}"/>
              </a:ext>
            </a:extLst>
          </p:cNvPr>
          <p:cNvSpPr txBox="1"/>
          <p:nvPr userDrawn="1"/>
        </p:nvSpPr>
        <p:spPr>
          <a:xfrm>
            <a:off x="180975" y="6216593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© ECITB 2023</a:t>
            </a:r>
          </a:p>
        </p:txBody>
      </p:sp>
    </p:spTree>
    <p:extLst>
      <p:ext uri="{BB962C8B-B14F-4D97-AF65-F5344CB8AC3E}">
        <p14:creationId xmlns:p14="http://schemas.microsoft.com/office/powerpoint/2010/main" val="167537348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CE43CC-4110-48D0-9569-2378804E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1C9659-3F96-4001-A427-5CF6D022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992" y="6220800"/>
            <a:ext cx="750701" cy="365125"/>
          </a:xfrm>
        </p:spPr>
        <p:txBody>
          <a:bodyPr/>
          <a:lstStyle>
            <a:lvl1pPr>
              <a:defRPr sz="1800" b="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340022" y="6220800"/>
            <a:ext cx="176500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© ECITB 2023</a:t>
            </a: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78D7-6C3F-4EE5-AC36-1DA72FAC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B088A-4EC6-482D-A9E7-6590F38D5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EDBF-36D6-4A45-8F56-4A649C786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B88DEE-40FC-4501-ABFF-67C702E7E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313" y="1496292"/>
            <a:ext cx="11359520" cy="4405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6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483D2C6-C737-3579-66FA-FCB71AB22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77B6D60-BB96-ACB2-A136-B93390DF2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5160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ge 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14DDE-BC55-4372-BFAF-BC29CB0C0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12191996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DD820E7-A5C2-6022-34E8-3A4AA8BFB5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610FE04-D1BF-68CE-A260-7B19F4E10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7288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02708-F9CF-40BF-A423-AE08C97C2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A0ABC1-F6F2-4BDD-A0B8-B06DAF8A80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00" y="1487078"/>
            <a:ext cx="11355791" cy="46851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74B073-C91F-4988-8B39-C64B6C3F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B04C980-1033-1E14-E336-6AAB6FBE70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95273FD-3D0A-F8BE-8B3B-938D7CE4B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02708-F9CF-40BF-A423-AE08C97C2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A0ABC1-F6F2-4BDD-A0B8-B06DAF8A80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00" y="1487078"/>
            <a:ext cx="11355791" cy="457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190B5D-CFE9-4711-89DA-AF0A4A31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E1F9604-C967-2CE3-6409-82AF226F78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© ECITB 2023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C469294-EFE6-8E29-DD3C-D099056FF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9535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976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00" y="1487078"/>
            <a:ext cx="1135578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000" y="62208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800" b="0">
                <a:solidFill>
                  <a:srgbClr val="0A54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©ECITB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567" y="6220800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800" b="0">
                <a:solidFill>
                  <a:srgbClr val="0A54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699" r:id="rId3"/>
    <p:sldLayoutId id="2147483686" r:id="rId4"/>
    <p:sldLayoutId id="2147483703" r:id="rId5"/>
    <p:sldLayoutId id="2147483697" r:id="rId6"/>
    <p:sldLayoutId id="2147483698" r:id="rId7"/>
    <p:sldLayoutId id="2147483687" r:id="rId8"/>
    <p:sldLayoutId id="2147483696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704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A548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0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None/>
        <a:defRPr sz="2400" kern="1200">
          <a:solidFill>
            <a:srgbClr val="5451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None/>
        <a:defRPr sz="2400" b="1" kern="1200">
          <a:solidFill>
            <a:srgbClr val="5451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2000" kern="1200">
          <a:solidFill>
            <a:srgbClr val="5451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43200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2000" kern="1200">
          <a:solidFill>
            <a:srgbClr val="5451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48000" indent="-216000" algn="l" defTabSz="685800" rtl="0" eaLnBrk="1" latinLnBrk="0" hangingPunct="1">
        <a:lnSpc>
          <a:spcPct val="90000"/>
        </a:lnSpc>
        <a:spcBef>
          <a:spcPts val="150"/>
        </a:spcBef>
        <a:spcAft>
          <a:spcPts val="400"/>
        </a:spcAft>
        <a:buClr>
          <a:srgbClr val="0A548B"/>
        </a:buClr>
        <a:buSzPct val="100000"/>
        <a:buFont typeface="Corbel" pitchFamily="34" charset="0"/>
        <a:buChar char="•"/>
        <a:defRPr sz="2000" kern="1200">
          <a:solidFill>
            <a:srgbClr val="54515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2D29E5-8089-4351-8F9F-A393EDF48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Training provider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- approval process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71D82EE-B819-A1EF-C346-4A605D4CF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7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a of hands in the middle">
            <a:extLst>
              <a:ext uri="{FF2B5EF4-FFF2-40B4-BE49-F238E27FC236}">
                <a16:creationId xmlns:a16="http://schemas.microsoft.com/office/drawing/2014/main" id="{A58E7BDB-7EAE-4ECF-9B54-8EBD6940C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3"/>
          <a:stretch/>
        </p:blipFill>
        <p:spPr>
          <a:xfrm>
            <a:off x="6576929" y="0"/>
            <a:ext cx="5615071" cy="6914130"/>
          </a:xfrm>
          <a:prstGeom prst="rect">
            <a:avLst/>
          </a:prstGeom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BF6286F-FE87-4718-9896-68E530DAE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755" y="2756780"/>
            <a:ext cx="5667960" cy="25936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CCNSG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Supervision &amp; personal skills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control, estimating, risk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Technical training standards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testing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short courses (site operations)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indent="0">
              <a:buNone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9BADD-D1EA-4739-A747-C043C3697195}"/>
              </a:ext>
            </a:extLst>
          </p:cNvPr>
          <p:cNvSpPr txBox="1"/>
          <p:nvPr/>
        </p:nvSpPr>
        <p:spPr>
          <a:xfrm>
            <a:off x="414320" y="1507532"/>
            <a:ext cx="5364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Licences available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0D94C049-FEEE-4EEE-93F2-8432653C45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44" r="213"/>
          <a:stretch>
            <a:fillRect/>
          </a:stretch>
        </p:blipFill>
        <p:spPr>
          <a:xfrm>
            <a:off x="202664" y="271592"/>
            <a:ext cx="1704514" cy="1235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B904F-A77E-0B82-9B0D-6B8B98404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ECITB.org.uk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1B4946-CA59-2DFD-94AE-D57C3A643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9A080-A449-E937-0746-0F23CBB0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13925" r="29167" b="7259"/>
          <a:stretch/>
        </p:blipFill>
        <p:spPr>
          <a:xfrm>
            <a:off x="5320400" y="-91983"/>
            <a:ext cx="6871600" cy="69499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77ED61-B6A7-2F03-AEBA-E36FDCE841F3}"/>
              </a:ext>
            </a:extLst>
          </p:cNvPr>
          <p:cNvSpPr txBox="1">
            <a:spLocks/>
          </p:cNvSpPr>
          <p:nvPr/>
        </p:nvSpPr>
        <p:spPr>
          <a:xfrm>
            <a:off x="451714" y="1164781"/>
            <a:ext cx="4225976" cy="426141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A548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400" dirty="0"/>
              <a:t>ECITB approved training provider locations</a:t>
            </a:r>
          </a:p>
        </p:txBody>
      </p:sp>
    </p:spTree>
    <p:extLst>
      <p:ext uri="{BB962C8B-B14F-4D97-AF65-F5344CB8AC3E}">
        <p14:creationId xmlns:p14="http://schemas.microsoft.com/office/powerpoint/2010/main" val="428538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85B2-7F30-5B48-A15F-2CF30F62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976094"/>
          </a:xfrm>
        </p:spPr>
        <p:txBody>
          <a:bodyPr anchor="t">
            <a:normAutofit/>
          </a:bodyPr>
          <a:lstStyle/>
          <a:p>
            <a:r>
              <a:rPr lang="en-GB" dirty="0"/>
              <a:t>Approval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C6911-B9DA-48FD-3F43-10D024F49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/>
              <a:t>ECITB.org.uk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34C89-DC6C-6D67-7B63-2A19D3FE0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006E4D-8482-9677-B629-58DF75C24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021957"/>
              </p:ext>
            </p:extLst>
          </p:nvPr>
        </p:nvGraphicFramePr>
        <p:xfrm>
          <a:off x="320783" y="1167258"/>
          <a:ext cx="114464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17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man signing contract">
            <a:extLst>
              <a:ext uri="{FF2B5EF4-FFF2-40B4-BE49-F238E27FC236}">
                <a16:creationId xmlns:a16="http://schemas.microsoft.com/office/drawing/2014/main" id="{71D85300-866A-4204-8F83-8E64EA837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15" r="22715"/>
          <a:stretch/>
        </p:blipFill>
        <p:spPr>
          <a:xfrm>
            <a:off x="6576928" y="0"/>
            <a:ext cx="561507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0B061F2-E443-CCF7-3930-74586DA9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97753"/>
            <a:ext cx="11358833" cy="976094"/>
          </a:xfrm>
        </p:spPr>
        <p:txBody>
          <a:bodyPr/>
          <a:lstStyle/>
          <a:p>
            <a:r>
              <a:rPr lang="en-GB" dirty="0"/>
              <a:t>Application check 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75CCB-1687-0D15-1F4A-5676814D0F68}"/>
              </a:ext>
            </a:extLst>
          </p:cNvPr>
          <p:cNvSpPr txBox="1"/>
          <p:nvPr/>
        </p:nvSpPr>
        <p:spPr>
          <a:xfrm>
            <a:off x="491167" y="1431473"/>
            <a:ext cx="52418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Approved provider and contractor finance &amp; legal information questionnaire</a:t>
            </a:r>
          </a:p>
          <a:p>
            <a:endParaRPr lang="en-GB" dirty="0"/>
          </a:p>
          <a:p>
            <a:r>
              <a:rPr lang="en-GB" dirty="0"/>
              <a:t>Accounts information, insurances</a:t>
            </a:r>
          </a:p>
          <a:p>
            <a:endParaRPr lang="en-GB" dirty="0"/>
          </a:p>
          <a:p>
            <a:r>
              <a:rPr lang="en-GB" dirty="0"/>
              <a:t>APP01A: approved training provider application form</a:t>
            </a:r>
          </a:p>
          <a:p>
            <a:endParaRPr lang="en-GB" dirty="0"/>
          </a:p>
          <a:p>
            <a:r>
              <a:rPr lang="en-GB" dirty="0"/>
              <a:t>APP02A: approval for trainers and examiners</a:t>
            </a:r>
          </a:p>
          <a:p>
            <a:endParaRPr lang="en-GB" dirty="0"/>
          </a:p>
          <a:p>
            <a:r>
              <a:rPr lang="en-GB" dirty="0"/>
              <a:t>Relevant practical rig approvals.</a:t>
            </a:r>
          </a:p>
        </p:txBody>
      </p:sp>
    </p:spTree>
    <p:extLst>
      <p:ext uri="{BB962C8B-B14F-4D97-AF65-F5344CB8AC3E}">
        <p14:creationId xmlns:p14="http://schemas.microsoft.com/office/powerpoint/2010/main" val="298784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AE9E-7B26-25B9-FF7F-EBBBBA9D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7" y="85074"/>
            <a:ext cx="11358833" cy="976094"/>
          </a:xfrm>
        </p:spPr>
        <p:txBody>
          <a:bodyPr/>
          <a:lstStyle/>
          <a:p>
            <a:r>
              <a:rPr lang="en-GB" dirty="0"/>
              <a:t>Product catalogues &amp; flyers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DCDE-BFF9-2A2E-5B53-85BCCB415C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8B650-BB3B-107D-652E-CB894A2A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833" y="1289563"/>
            <a:ext cx="3296892" cy="4676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64160-35B8-07CC-95D3-0FC9D7F01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78" y="4819027"/>
            <a:ext cx="1209100" cy="16401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225C44-1058-CD46-8687-5A3FD6F3A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3320" y="2675606"/>
            <a:ext cx="1209100" cy="168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00387F-16A1-18D9-A176-9703C469F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7445" y="446248"/>
            <a:ext cx="1248944" cy="1686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9AB50-B704-7550-6932-C0CD7864C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986" y="1856397"/>
            <a:ext cx="3260009" cy="4602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B1E08-C6FB-70F6-40B2-0DAAF9D83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39" y="901292"/>
            <a:ext cx="3267531" cy="4639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E8C5EF-E2CB-2C9B-2E46-72751B1F273E}"/>
              </a:ext>
            </a:extLst>
          </p:cNvPr>
          <p:cNvSpPr txBox="1"/>
          <p:nvPr/>
        </p:nvSpPr>
        <p:spPr>
          <a:xfrm>
            <a:off x="7391183" y="345514"/>
            <a:ext cx="302781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3 main product catalogues. </a:t>
            </a:r>
          </a:p>
          <a:p>
            <a:r>
              <a:rPr lang="en-GB" dirty="0"/>
              <a:t>Numerous flyers for separate products.</a:t>
            </a:r>
          </a:p>
        </p:txBody>
      </p:sp>
    </p:spTree>
    <p:extLst>
      <p:ext uri="{BB962C8B-B14F-4D97-AF65-F5344CB8AC3E}">
        <p14:creationId xmlns:p14="http://schemas.microsoft.com/office/powerpoint/2010/main" val="279683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3CAC-B8F9-806A-7019-9FE584F4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976094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Costs</a:t>
            </a:r>
            <a:r>
              <a:rPr lang="en-GB" dirty="0"/>
              <a:t> </a:t>
            </a:r>
          </a:p>
        </p:txBody>
      </p:sp>
      <p:pic>
        <p:nvPicPr>
          <p:cNvPr id="8" name="Picture 6" descr="Calculator, pen, compass, money and a paper with graphs printed on it">
            <a:extLst>
              <a:ext uri="{FF2B5EF4-FFF2-40B4-BE49-F238E27FC236}">
                <a16:creationId xmlns:a16="http://schemas.microsoft.com/office/drawing/2014/main" id="{ABE7444C-6E1B-C35A-E71A-3427CEBC6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01" r="6377" b="-2"/>
          <a:stretch/>
        </p:blipFill>
        <p:spPr>
          <a:xfrm>
            <a:off x="7004233" y="1469059"/>
            <a:ext cx="4845767" cy="3990088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F7A4A-35E1-5045-EE3D-C7D87372C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999" y="6167386"/>
            <a:ext cx="10154233" cy="3651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ECITB.org.uk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03E77-3B2C-F817-A254-F88033A5F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2754A6-86CE-4A26-5B28-264A19D6B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999" y="1028476"/>
            <a:ext cx="6662233" cy="306063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6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First licence fee is £2,000 + VAT per annum</a:t>
            </a:r>
            <a:r>
              <a:rPr lang="en-GB" sz="5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en-GB" sz="5600" b="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includes up to 2 audits (admin and observation)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Additional licences are £1,000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b="1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56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b="1" dirty="0">
              <a:solidFill>
                <a:schemeClr val="bg2">
                  <a:lumMod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600" b="1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CCNSG training courses ONLY are subject to a price cap:</a:t>
            </a:r>
          </a:p>
          <a:p>
            <a:pPr marL="533400" lvl="0" indent="-4460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56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en-GB" sz="5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GB" sz="56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ay - £150 + VAT</a:t>
            </a:r>
          </a:p>
          <a:p>
            <a:pPr marL="533400" lvl="0" indent="-4460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56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 day renewal - £121 + VAT</a:t>
            </a:r>
          </a:p>
          <a:p>
            <a:pPr marL="533400" lvl="0" indent="-4460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56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Online test renewal - £75 + VAT</a:t>
            </a:r>
          </a:p>
          <a:p>
            <a:pPr marL="533400" lvl="0" indent="-44608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5600" dirty="0">
                <a:solidFill>
                  <a:schemeClr val="bg2">
                    <a:lumMod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Extras can be added such as lunch etc but these must be shown on the invoices separately.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D8EC06-073A-A7AA-FFF7-7D74BFD1F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43688"/>
              </p:ext>
            </p:extLst>
          </p:nvPr>
        </p:nvGraphicFramePr>
        <p:xfrm>
          <a:off x="434464" y="2004570"/>
          <a:ext cx="6284387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62">
                  <a:extLst>
                    <a:ext uri="{9D8B030D-6E8A-4147-A177-3AD203B41FA5}">
                      <a16:colId xmlns:a16="http://schemas.microsoft.com/office/drawing/2014/main" val="1508428438"/>
                    </a:ext>
                  </a:extLst>
                </a:gridCol>
                <a:gridCol w="1987825">
                  <a:extLst>
                    <a:ext uri="{9D8B030D-6E8A-4147-A177-3AD203B41FA5}">
                      <a16:colId xmlns:a16="http://schemas.microsoft.com/office/drawing/2014/main" val="460199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Delegate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96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CCNSG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£27.50 +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0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All training courses </a:t>
                      </a:r>
                    </a:p>
                    <a:p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(project controls, supervisor, technical short courses, PCAS)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£33 +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724099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All ECITB technical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£16.50 +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4055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All e-learning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£16.50 + VAT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62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88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F3C96F-2D24-C59A-7363-779E3F06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383153"/>
            <a:ext cx="11358833" cy="976094"/>
          </a:xfrm>
        </p:spPr>
        <p:txBody>
          <a:bodyPr anchor="t">
            <a:normAutofit/>
          </a:bodyPr>
          <a:lstStyle/>
          <a:p>
            <a:r>
              <a:rPr lang="en-GB" dirty="0"/>
              <a:t>Technical test licence requirements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B4AD1F6-A713-3FA0-A459-0D541E27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000" y="6220800"/>
            <a:ext cx="1015423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© ECITB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8CD5D-658C-105D-298E-D6AA5BAEED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16567" y="6220800"/>
            <a:ext cx="750701" cy="3651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81965FD-5793-BF77-75FB-F09701B8B43A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22811033"/>
              </p:ext>
            </p:extLst>
          </p:nvPr>
        </p:nvGraphicFramePr>
        <p:xfrm>
          <a:off x="342000" y="1438507"/>
          <a:ext cx="11355791" cy="473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99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F93D-9071-21FA-DFFE-BA0FD0A42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900" y="1656482"/>
            <a:ext cx="10148200" cy="2712318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If you have further questions or want to progress an application please contact:</a:t>
            </a:r>
            <a:br>
              <a:rPr lang="en-GB" dirty="0"/>
            </a:br>
            <a:r>
              <a:rPr lang="en-GB" dirty="0"/>
              <a:t>programmeadmin@ecitb.org.uk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2EDD9-6D2D-7221-6F31-8157E0A6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Graphic 4" descr="Chat outline">
            <a:extLst>
              <a:ext uri="{FF2B5EF4-FFF2-40B4-BE49-F238E27FC236}">
                <a16:creationId xmlns:a16="http://schemas.microsoft.com/office/drawing/2014/main" id="{A91BCB31-FA6F-3A23-81A7-DCD6CDF1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3451" y="3334609"/>
            <a:ext cx="3733817" cy="37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5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ECITB">
      <a:dk1>
        <a:srgbClr val="03558C"/>
      </a:dk1>
      <a:lt1>
        <a:srgbClr val="FFFFFF"/>
      </a:lt1>
      <a:dk2>
        <a:srgbClr val="253360"/>
      </a:dk2>
      <a:lt2>
        <a:srgbClr val="D4D1CF"/>
      </a:lt2>
      <a:accent1>
        <a:srgbClr val="0A548B"/>
      </a:accent1>
      <a:accent2>
        <a:srgbClr val="7A329A"/>
      </a:accent2>
      <a:accent3>
        <a:srgbClr val="D51668"/>
      </a:accent3>
      <a:accent4>
        <a:srgbClr val="FD6C35"/>
      </a:accent4>
      <a:accent5>
        <a:srgbClr val="E2211C"/>
      </a:accent5>
      <a:accent6>
        <a:srgbClr val="005F69"/>
      </a:accent6>
      <a:hlink>
        <a:srgbClr val="36B4E5"/>
      </a:hlink>
      <a:folHlink>
        <a:srgbClr val="36B4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5C3157-2797-4619-A392-14D974A74AF2}" vid="{0A5BD8D5-D86F-45CB-99DF-E4F4099A4F53}"/>
    </a:ext>
  </a:extLst>
</a:theme>
</file>

<file path=ppt/theme/theme2.xml><?xml version="1.0" encoding="utf-8"?>
<a:theme xmlns:a="http://schemas.openxmlformats.org/drawingml/2006/main" name="Office Theme">
  <a:themeElements>
    <a:clrScheme name="GCF">
      <a:dk1>
        <a:srgbClr val="000000"/>
      </a:dk1>
      <a:lt1>
        <a:srgbClr val="FFFFFF"/>
      </a:lt1>
      <a:dk2>
        <a:srgbClr val="545155"/>
      </a:dk2>
      <a:lt2>
        <a:srgbClr val="D4D1CF"/>
      </a:lt2>
      <a:accent1>
        <a:srgbClr val="CC5416"/>
      </a:accent1>
      <a:accent2>
        <a:srgbClr val="799DD3"/>
      </a:accent2>
      <a:accent3>
        <a:srgbClr val="EB99A9"/>
      </a:accent3>
      <a:accent4>
        <a:srgbClr val="AF292E"/>
      </a:accent4>
      <a:accent5>
        <a:srgbClr val="545155"/>
      </a:accent5>
      <a:accent6>
        <a:srgbClr val="9AA2A2"/>
      </a:accent6>
      <a:hlink>
        <a:srgbClr val="CC5416"/>
      </a:hlink>
      <a:folHlink>
        <a:srgbClr val="9AA2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CF">
      <a:dk1>
        <a:srgbClr val="000000"/>
      </a:dk1>
      <a:lt1>
        <a:srgbClr val="FFFFFF"/>
      </a:lt1>
      <a:dk2>
        <a:srgbClr val="545155"/>
      </a:dk2>
      <a:lt2>
        <a:srgbClr val="D4D1CF"/>
      </a:lt2>
      <a:accent1>
        <a:srgbClr val="CC5416"/>
      </a:accent1>
      <a:accent2>
        <a:srgbClr val="799DD3"/>
      </a:accent2>
      <a:accent3>
        <a:srgbClr val="EB99A9"/>
      </a:accent3>
      <a:accent4>
        <a:srgbClr val="AF292E"/>
      </a:accent4>
      <a:accent5>
        <a:srgbClr val="545155"/>
      </a:accent5>
      <a:accent6>
        <a:srgbClr val="9AA2A2"/>
      </a:accent6>
      <a:hlink>
        <a:srgbClr val="CC5416"/>
      </a:hlink>
      <a:folHlink>
        <a:srgbClr val="9AA2A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ECITB PPT Presentation template 2019</Template>
  <TotalTime>1194</TotalTime>
  <Words>395</Words>
  <Application>Microsoft Office PowerPoint</Application>
  <PresentationFormat>Widescreen</PresentationFormat>
  <Paragraphs>85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Verdana</vt:lpstr>
      <vt:lpstr>Wingdings</vt:lpstr>
      <vt:lpstr>Basis</vt:lpstr>
      <vt:lpstr>Training provider - approval process</vt:lpstr>
      <vt:lpstr>PowerPoint Presentation</vt:lpstr>
      <vt:lpstr>PowerPoint Presentation</vt:lpstr>
      <vt:lpstr>Approval process</vt:lpstr>
      <vt:lpstr>Application check list</vt:lpstr>
      <vt:lpstr>Product catalogues &amp; flyers</vt:lpstr>
      <vt:lpstr>Costs </vt:lpstr>
      <vt:lpstr>Technical test licence requirements</vt:lpstr>
      <vt:lpstr>Thank you  If you have further questions or want to progress an application please contact: programmeadmin@ecitb.org.uk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Arial Bold 45</dc:title>
  <dc:subject>Add subject</dc:subject>
  <dc:creator>Anthony</dc:creator>
  <cp:keywords>Add keywords;ECITB;6.4780</cp:keywords>
  <cp:lastModifiedBy>Catherine Lambert</cp:lastModifiedBy>
  <cp:revision>105</cp:revision>
  <dcterms:created xsi:type="dcterms:W3CDTF">2022-01-29T14:19:50Z</dcterms:created>
  <dcterms:modified xsi:type="dcterms:W3CDTF">2024-05-15T17:35:39Z</dcterms:modified>
  <cp:category>ECITB</cp:category>
</cp:coreProperties>
</file>